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6"/>
  </p:notesMasterIdLst>
  <p:handoutMasterIdLst>
    <p:handoutMasterId r:id="rId27"/>
  </p:handoutMasterIdLst>
  <p:sldIdLst>
    <p:sldId id="256" r:id="rId5"/>
    <p:sldId id="262" r:id="rId6"/>
    <p:sldId id="263" r:id="rId7"/>
    <p:sldId id="265" r:id="rId8"/>
    <p:sldId id="261" r:id="rId9"/>
    <p:sldId id="295" r:id="rId10"/>
    <p:sldId id="266" r:id="rId11"/>
    <p:sldId id="269" r:id="rId12"/>
    <p:sldId id="267" r:id="rId13"/>
    <p:sldId id="280" r:id="rId14"/>
    <p:sldId id="270" r:id="rId15"/>
    <p:sldId id="294" r:id="rId16"/>
    <p:sldId id="282" r:id="rId17"/>
    <p:sldId id="289" r:id="rId18"/>
    <p:sldId id="290" r:id="rId19"/>
    <p:sldId id="268" r:id="rId20"/>
    <p:sldId id="285" r:id="rId21"/>
    <p:sldId id="293" r:id="rId22"/>
    <p:sldId id="287" r:id="rId23"/>
    <p:sldId id="288" r:id="rId24"/>
    <p:sldId id="29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7A7B51-B403-4C3B-9774-7EFE796927F6}" v="8" dt="2024-05-07T06:47:51.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068" autoAdjust="0"/>
  </p:normalViewPr>
  <p:slideViewPr>
    <p:cSldViewPr snapToGrid="0">
      <p:cViewPr varScale="1">
        <p:scale>
          <a:sx n="48" d="100"/>
          <a:sy n="48" d="100"/>
        </p:scale>
        <p:origin x="1364" y="4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man Saad Baig" userId="25669dc4-b55e-4331-bcbc-ca0064bde8fa" providerId="ADAL" clId="{F67A7B51-B403-4C3B-9774-7EFE796927F6}"/>
    <pc:docChg chg="undo custSel addSld delSld modSld sldOrd">
      <pc:chgData name="Aiman Saad Baig" userId="25669dc4-b55e-4331-bcbc-ca0064bde8fa" providerId="ADAL" clId="{F67A7B51-B403-4C3B-9774-7EFE796927F6}" dt="2024-05-07T07:00:14.570" v="115" actId="20577"/>
      <pc:docMkLst>
        <pc:docMk/>
      </pc:docMkLst>
      <pc:sldChg chg="ord">
        <pc:chgData name="Aiman Saad Baig" userId="25669dc4-b55e-4331-bcbc-ca0064bde8fa" providerId="ADAL" clId="{F67A7B51-B403-4C3B-9774-7EFE796927F6}" dt="2024-05-06T09:07:11.902" v="1"/>
        <pc:sldMkLst>
          <pc:docMk/>
          <pc:sldMk cId="2322410475" sldId="269"/>
        </pc:sldMkLst>
      </pc:sldChg>
      <pc:sldChg chg="modSp mod">
        <pc:chgData name="Aiman Saad Baig" userId="25669dc4-b55e-4331-bcbc-ca0064bde8fa" providerId="ADAL" clId="{F67A7B51-B403-4C3B-9774-7EFE796927F6}" dt="2024-05-07T06:47:27.968" v="78" actId="20577"/>
        <pc:sldMkLst>
          <pc:docMk/>
          <pc:sldMk cId="3623592221" sldId="280"/>
        </pc:sldMkLst>
        <pc:spChg chg="mod">
          <ac:chgData name="Aiman Saad Baig" userId="25669dc4-b55e-4331-bcbc-ca0064bde8fa" providerId="ADAL" clId="{F67A7B51-B403-4C3B-9774-7EFE796927F6}" dt="2024-05-07T06:47:27.968" v="78" actId="20577"/>
          <ac:spMkLst>
            <pc:docMk/>
            <pc:sldMk cId="3623592221" sldId="280"/>
            <ac:spMk id="3" creationId="{7CD86746-E07A-B79B-7F39-767017B9BCA2}"/>
          </ac:spMkLst>
        </pc:spChg>
      </pc:sldChg>
      <pc:sldChg chg="del">
        <pc:chgData name="Aiman Saad Baig" userId="25669dc4-b55e-4331-bcbc-ca0064bde8fa" providerId="ADAL" clId="{F67A7B51-B403-4C3B-9774-7EFE796927F6}" dt="2024-05-07T06:47:53.307" v="82" actId="47"/>
        <pc:sldMkLst>
          <pc:docMk/>
          <pc:sldMk cId="203341402" sldId="281"/>
        </pc:sldMkLst>
      </pc:sldChg>
      <pc:sldChg chg="addSp delSp modSp mod">
        <pc:chgData name="Aiman Saad Baig" userId="25669dc4-b55e-4331-bcbc-ca0064bde8fa" providerId="ADAL" clId="{F67A7B51-B403-4C3B-9774-7EFE796927F6}" dt="2024-05-06T09:10:59.017" v="34" actId="1035"/>
        <pc:sldMkLst>
          <pc:docMk/>
          <pc:sldMk cId="3574366888" sldId="285"/>
        </pc:sldMkLst>
        <pc:spChg chg="del">
          <ac:chgData name="Aiman Saad Baig" userId="25669dc4-b55e-4331-bcbc-ca0064bde8fa" providerId="ADAL" clId="{F67A7B51-B403-4C3B-9774-7EFE796927F6}" dt="2024-05-06T09:07:54.022" v="5" actId="478"/>
          <ac:spMkLst>
            <pc:docMk/>
            <pc:sldMk cId="3574366888" sldId="285"/>
            <ac:spMk id="3" creationId="{92405854-71BB-6DC8-95DE-CD845305AD0E}"/>
          </ac:spMkLst>
        </pc:spChg>
        <pc:spChg chg="add del mod">
          <ac:chgData name="Aiman Saad Baig" userId="25669dc4-b55e-4331-bcbc-ca0064bde8fa" providerId="ADAL" clId="{F67A7B51-B403-4C3B-9774-7EFE796927F6}" dt="2024-05-06T09:08:00.322" v="6" actId="478"/>
          <ac:spMkLst>
            <pc:docMk/>
            <pc:sldMk cId="3574366888" sldId="285"/>
            <ac:spMk id="8" creationId="{CF5E47EE-231A-1AFC-66F5-F59C0C70747D}"/>
          </ac:spMkLst>
        </pc:spChg>
        <pc:graphicFrameChg chg="mod">
          <ac:chgData name="Aiman Saad Baig" userId="25669dc4-b55e-4331-bcbc-ca0064bde8fa" providerId="ADAL" clId="{F67A7B51-B403-4C3B-9774-7EFE796927F6}" dt="2024-05-06T09:10:02.459" v="25"/>
          <ac:graphicFrameMkLst>
            <pc:docMk/>
            <pc:sldMk cId="3574366888" sldId="285"/>
            <ac:graphicFrameMk id="4" creationId="{1A0DBD25-5B0C-8815-BD76-04CCC6B5741C}"/>
          </ac:graphicFrameMkLst>
        </pc:graphicFrameChg>
        <pc:graphicFrameChg chg="mod modGraphic">
          <ac:chgData name="Aiman Saad Baig" userId="25669dc4-b55e-4331-bcbc-ca0064bde8fa" providerId="ADAL" clId="{F67A7B51-B403-4C3B-9774-7EFE796927F6}" dt="2024-05-06T09:10:10.638" v="26" actId="1076"/>
          <ac:graphicFrameMkLst>
            <pc:docMk/>
            <pc:sldMk cId="3574366888" sldId="285"/>
            <ac:graphicFrameMk id="5" creationId="{DA6C71A6-18C2-7C50-CF14-AEF333D7834C}"/>
          </ac:graphicFrameMkLst>
        </pc:graphicFrameChg>
        <pc:graphicFrameChg chg="add mod">
          <ac:chgData name="Aiman Saad Baig" userId="25669dc4-b55e-4331-bcbc-ca0064bde8fa" providerId="ADAL" clId="{F67A7B51-B403-4C3B-9774-7EFE796927F6}" dt="2024-05-06T09:08:34.630" v="11" actId="1076"/>
          <ac:graphicFrameMkLst>
            <pc:docMk/>
            <pc:sldMk cId="3574366888" sldId="285"/>
            <ac:graphicFrameMk id="9" creationId="{5C74E967-296B-63BE-B296-BBE89090009F}"/>
          </ac:graphicFrameMkLst>
        </pc:graphicFrameChg>
        <pc:graphicFrameChg chg="add del mod modGraphic">
          <ac:chgData name="Aiman Saad Baig" userId="25669dc4-b55e-4331-bcbc-ca0064bde8fa" providerId="ADAL" clId="{F67A7B51-B403-4C3B-9774-7EFE796927F6}" dt="2024-05-06T09:10:43.786" v="28" actId="478"/>
          <ac:graphicFrameMkLst>
            <pc:docMk/>
            <pc:sldMk cId="3574366888" sldId="285"/>
            <ac:graphicFrameMk id="10" creationId="{0CDF33CB-EB16-879A-9560-136D5E94F398}"/>
          </ac:graphicFrameMkLst>
        </pc:graphicFrameChg>
        <pc:graphicFrameChg chg="add mod">
          <ac:chgData name="Aiman Saad Baig" userId="25669dc4-b55e-4331-bcbc-ca0064bde8fa" providerId="ADAL" clId="{F67A7B51-B403-4C3B-9774-7EFE796927F6}" dt="2024-05-06T09:09:52.381" v="24" actId="14100"/>
          <ac:graphicFrameMkLst>
            <pc:docMk/>
            <pc:sldMk cId="3574366888" sldId="285"/>
            <ac:graphicFrameMk id="11" creationId="{3418B2CB-E388-E953-8CE7-A3FDB0B9F0F2}"/>
          </ac:graphicFrameMkLst>
        </pc:graphicFrameChg>
        <pc:graphicFrameChg chg="add mod modGraphic">
          <ac:chgData name="Aiman Saad Baig" userId="25669dc4-b55e-4331-bcbc-ca0064bde8fa" providerId="ADAL" clId="{F67A7B51-B403-4C3B-9774-7EFE796927F6}" dt="2024-05-06T09:10:59.017" v="34" actId="1035"/>
          <ac:graphicFrameMkLst>
            <pc:docMk/>
            <pc:sldMk cId="3574366888" sldId="285"/>
            <ac:graphicFrameMk id="12" creationId="{9CDE730C-8B05-2232-2A89-1FECC6123F11}"/>
          </ac:graphicFrameMkLst>
        </pc:graphicFrameChg>
      </pc:sldChg>
      <pc:sldChg chg="del">
        <pc:chgData name="Aiman Saad Baig" userId="25669dc4-b55e-4331-bcbc-ca0064bde8fa" providerId="ADAL" clId="{F67A7B51-B403-4C3B-9774-7EFE796927F6}" dt="2024-05-06T09:11:10.291" v="35" actId="47"/>
        <pc:sldMkLst>
          <pc:docMk/>
          <pc:sldMk cId="1961114275" sldId="286"/>
        </pc:sldMkLst>
      </pc:sldChg>
      <pc:sldChg chg="modSp mod">
        <pc:chgData name="Aiman Saad Baig" userId="25669dc4-b55e-4331-bcbc-ca0064bde8fa" providerId="ADAL" clId="{F67A7B51-B403-4C3B-9774-7EFE796927F6}" dt="2024-05-07T07:00:14.570" v="115" actId="20577"/>
        <pc:sldMkLst>
          <pc:docMk/>
          <pc:sldMk cId="2992055982" sldId="287"/>
        </pc:sldMkLst>
        <pc:graphicFrameChg chg="modGraphic">
          <ac:chgData name="Aiman Saad Baig" userId="25669dc4-b55e-4331-bcbc-ca0064bde8fa" providerId="ADAL" clId="{F67A7B51-B403-4C3B-9774-7EFE796927F6}" dt="2024-05-07T07:00:14.570" v="115" actId="20577"/>
          <ac:graphicFrameMkLst>
            <pc:docMk/>
            <pc:sldMk cId="2992055982" sldId="287"/>
            <ac:graphicFrameMk id="10" creationId="{234104E3-1078-6803-E019-79784823F7BF}"/>
          </ac:graphicFrameMkLst>
        </pc:graphicFrameChg>
      </pc:sldChg>
      <pc:sldChg chg="del">
        <pc:chgData name="Aiman Saad Baig" userId="25669dc4-b55e-4331-bcbc-ca0064bde8fa" providerId="ADAL" clId="{F67A7B51-B403-4C3B-9774-7EFE796927F6}" dt="2024-05-07T06:47:35.234" v="80" actId="47"/>
        <pc:sldMkLst>
          <pc:docMk/>
          <pc:sldMk cId="398628135" sldId="291"/>
        </pc:sldMkLst>
      </pc:sldChg>
      <pc:sldChg chg="addSp delSp modSp add mod">
        <pc:chgData name="Aiman Saad Baig" userId="25669dc4-b55e-4331-bcbc-ca0064bde8fa" providerId="ADAL" clId="{F67A7B51-B403-4C3B-9774-7EFE796927F6}" dt="2024-05-07T06:11:25.489" v="58" actId="1036"/>
        <pc:sldMkLst>
          <pc:docMk/>
          <pc:sldMk cId="32926498" sldId="293"/>
        </pc:sldMkLst>
        <pc:graphicFrameChg chg="del">
          <ac:chgData name="Aiman Saad Baig" userId="25669dc4-b55e-4331-bcbc-ca0064bde8fa" providerId="ADAL" clId="{F67A7B51-B403-4C3B-9774-7EFE796927F6}" dt="2024-05-07T06:10:11.693" v="37" actId="478"/>
          <ac:graphicFrameMkLst>
            <pc:docMk/>
            <pc:sldMk cId="32926498" sldId="293"/>
            <ac:graphicFrameMk id="4" creationId="{1A0DBD25-5B0C-8815-BD76-04CCC6B5741C}"/>
          </ac:graphicFrameMkLst>
        </pc:graphicFrameChg>
        <pc:graphicFrameChg chg="del">
          <ac:chgData name="Aiman Saad Baig" userId="25669dc4-b55e-4331-bcbc-ca0064bde8fa" providerId="ADAL" clId="{F67A7B51-B403-4C3B-9774-7EFE796927F6}" dt="2024-05-07T06:10:17.500" v="39" actId="478"/>
          <ac:graphicFrameMkLst>
            <pc:docMk/>
            <pc:sldMk cId="32926498" sldId="293"/>
            <ac:graphicFrameMk id="5" creationId="{DA6C71A6-18C2-7C50-CF14-AEF333D7834C}"/>
          </ac:graphicFrameMkLst>
        </pc:graphicFrameChg>
        <pc:graphicFrameChg chg="del">
          <ac:chgData name="Aiman Saad Baig" userId="25669dc4-b55e-4331-bcbc-ca0064bde8fa" providerId="ADAL" clId="{F67A7B51-B403-4C3B-9774-7EFE796927F6}" dt="2024-05-07T06:10:13.959" v="38" actId="478"/>
          <ac:graphicFrameMkLst>
            <pc:docMk/>
            <pc:sldMk cId="32926498" sldId="293"/>
            <ac:graphicFrameMk id="9" creationId="{5C74E967-296B-63BE-B296-BBE89090009F}"/>
          </ac:graphicFrameMkLst>
        </pc:graphicFrameChg>
        <pc:graphicFrameChg chg="del">
          <ac:chgData name="Aiman Saad Baig" userId="25669dc4-b55e-4331-bcbc-ca0064bde8fa" providerId="ADAL" clId="{F67A7B51-B403-4C3B-9774-7EFE796927F6}" dt="2024-05-07T06:10:11.693" v="37" actId="478"/>
          <ac:graphicFrameMkLst>
            <pc:docMk/>
            <pc:sldMk cId="32926498" sldId="293"/>
            <ac:graphicFrameMk id="11" creationId="{3418B2CB-E388-E953-8CE7-A3FDB0B9F0F2}"/>
          </ac:graphicFrameMkLst>
        </pc:graphicFrameChg>
        <pc:graphicFrameChg chg="del">
          <ac:chgData name="Aiman Saad Baig" userId="25669dc4-b55e-4331-bcbc-ca0064bde8fa" providerId="ADAL" clId="{F67A7B51-B403-4C3B-9774-7EFE796927F6}" dt="2024-05-07T06:10:17.500" v="39" actId="478"/>
          <ac:graphicFrameMkLst>
            <pc:docMk/>
            <pc:sldMk cId="32926498" sldId="293"/>
            <ac:graphicFrameMk id="12" creationId="{9CDE730C-8B05-2232-2A89-1FECC6123F11}"/>
          </ac:graphicFrameMkLst>
        </pc:graphicFrameChg>
        <pc:picChg chg="add mod">
          <ac:chgData name="Aiman Saad Baig" userId="25669dc4-b55e-4331-bcbc-ca0064bde8fa" providerId="ADAL" clId="{F67A7B51-B403-4C3B-9774-7EFE796927F6}" dt="2024-05-07T06:11:25.489" v="58" actId="1036"/>
          <ac:picMkLst>
            <pc:docMk/>
            <pc:sldMk cId="32926498" sldId="293"/>
            <ac:picMk id="7" creationId="{D484B363-9727-366A-4ED7-4559A802A5C9}"/>
          </ac:picMkLst>
        </pc:picChg>
      </pc:sldChg>
      <pc:sldChg chg="add">
        <pc:chgData name="Aiman Saad Baig" userId="25669dc4-b55e-4331-bcbc-ca0064bde8fa" providerId="ADAL" clId="{F67A7B51-B403-4C3B-9774-7EFE796927F6}" dt="2024-05-07T06:47:33.428" v="79"/>
        <pc:sldMkLst>
          <pc:docMk/>
          <pc:sldMk cId="2721708069" sldId="294"/>
        </pc:sldMkLst>
      </pc:sldChg>
      <pc:sldChg chg="add">
        <pc:chgData name="Aiman Saad Baig" userId="25669dc4-b55e-4331-bcbc-ca0064bde8fa" providerId="ADAL" clId="{F67A7B51-B403-4C3B-9774-7EFE796927F6}" dt="2024-05-07T06:47:51.330" v="81"/>
        <pc:sldMkLst>
          <pc:docMk/>
          <pc:sldMk cId="2669030818" sldId="295"/>
        </pc:sldMkLst>
      </pc:sldChg>
    </pc:docChg>
  </pc:docChgLst>
  <pc:docChgLst>
    <pc:chgData name="Aiman Saad Baig" userId="25669dc4-b55e-4331-bcbc-ca0064bde8fa" providerId="ADAL" clId="{992B0852-5340-4F27-AD9B-7D5F35E739EF}"/>
    <pc:docChg chg="undo redo custSel addSld delSld modSld sldOrd">
      <pc:chgData name="Aiman Saad Baig" userId="25669dc4-b55e-4331-bcbc-ca0064bde8fa" providerId="ADAL" clId="{992B0852-5340-4F27-AD9B-7D5F35E739EF}" dt="2024-05-05T10:35:33.989" v="11418" actId="1076"/>
      <pc:docMkLst>
        <pc:docMk/>
      </pc:docMkLst>
      <pc:sldChg chg="addSp modSp mod">
        <pc:chgData name="Aiman Saad Baig" userId="25669dc4-b55e-4331-bcbc-ca0064bde8fa" providerId="ADAL" clId="{992B0852-5340-4F27-AD9B-7D5F35E739EF}" dt="2024-04-30T17:54:21.500" v="4879" actId="732"/>
        <pc:sldMkLst>
          <pc:docMk/>
          <pc:sldMk cId="1487700712" sldId="256"/>
        </pc:sldMkLst>
        <pc:spChg chg="mod">
          <ac:chgData name="Aiman Saad Baig" userId="25669dc4-b55e-4331-bcbc-ca0064bde8fa" providerId="ADAL" clId="{992B0852-5340-4F27-AD9B-7D5F35E739EF}" dt="2024-04-30T17:17:46.194" v="4469" actId="207"/>
          <ac:spMkLst>
            <pc:docMk/>
            <pc:sldMk cId="1487700712" sldId="256"/>
            <ac:spMk id="2" creationId="{C02C5318-1A1E-49D0-B2E2-A4B0FA9E8A40}"/>
          </ac:spMkLst>
        </pc:spChg>
        <pc:spChg chg="mod">
          <ac:chgData name="Aiman Saad Baig" userId="25669dc4-b55e-4331-bcbc-ca0064bde8fa" providerId="ADAL" clId="{992B0852-5340-4F27-AD9B-7D5F35E739EF}" dt="2024-04-30T17:17:57.691" v="4473" actId="14100"/>
          <ac:spMkLst>
            <pc:docMk/>
            <pc:sldMk cId="1487700712" sldId="256"/>
            <ac:spMk id="6" creationId="{BB888045-EB45-3A54-8C79-C2B3699A0733}"/>
          </ac:spMkLst>
        </pc:spChg>
        <pc:picChg chg="add mod ord modCrop">
          <ac:chgData name="Aiman Saad Baig" userId="25669dc4-b55e-4331-bcbc-ca0064bde8fa" providerId="ADAL" clId="{992B0852-5340-4F27-AD9B-7D5F35E739EF}" dt="2024-04-30T17:54:21.500" v="4879" actId="732"/>
          <ac:picMkLst>
            <pc:docMk/>
            <pc:sldMk cId="1487700712" sldId="256"/>
            <ac:picMk id="7" creationId="{CAF4B7D4-495D-2F55-2A4F-B9CE03B123BF}"/>
          </ac:picMkLst>
        </pc:picChg>
      </pc:sldChg>
      <pc:sldChg chg="modSp del mod">
        <pc:chgData name="Aiman Saad Baig" userId="25669dc4-b55e-4331-bcbc-ca0064bde8fa" providerId="ADAL" clId="{992B0852-5340-4F27-AD9B-7D5F35E739EF}" dt="2024-04-30T20:16:53.095" v="8418" actId="47"/>
        <pc:sldMkLst>
          <pc:docMk/>
          <pc:sldMk cId="497607547" sldId="258"/>
        </pc:sldMkLst>
        <pc:spChg chg="mod">
          <ac:chgData name="Aiman Saad Baig" userId="25669dc4-b55e-4331-bcbc-ca0064bde8fa" providerId="ADAL" clId="{992B0852-5340-4F27-AD9B-7D5F35E739EF}" dt="2024-04-28T05:01:35.527" v="3500" actId="13926"/>
          <ac:spMkLst>
            <pc:docMk/>
            <pc:sldMk cId="497607547" sldId="258"/>
            <ac:spMk id="2" creationId="{921633EB-7DCB-4DDC-80AF-C885A3EE1245}"/>
          </ac:spMkLst>
        </pc:spChg>
      </pc:sldChg>
      <pc:sldChg chg="del">
        <pc:chgData name="Aiman Saad Baig" userId="25669dc4-b55e-4331-bcbc-ca0064bde8fa" providerId="ADAL" clId="{992B0852-5340-4F27-AD9B-7D5F35E739EF}" dt="2024-04-30T20:16:52.494" v="8416" actId="47"/>
        <pc:sldMkLst>
          <pc:docMk/>
          <pc:sldMk cId="4209322005" sldId="259"/>
        </pc:sldMkLst>
      </pc:sldChg>
      <pc:sldChg chg="del">
        <pc:chgData name="Aiman Saad Baig" userId="25669dc4-b55e-4331-bcbc-ca0064bde8fa" providerId="ADAL" clId="{992B0852-5340-4F27-AD9B-7D5F35E739EF}" dt="2024-04-30T20:16:52.202" v="8415" actId="47"/>
        <pc:sldMkLst>
          <pc:docMk/>
          <pc:sldMk cId="3501347425" sldId="260"/>
        </pc:sldMkLst>
      </pc:sldChg>
      <pc:sldChg chg="addSp modSp mod modNotesTx">
        <pc:chgData name="Aiman Saad Baig" userId="25669dc4-b55e-4331-bcbc-ca0064bde8fa" providerId="ADAL" clId="{992B0852-5340-4F27-AD9B-7D5F35E739EF}" dt="2024-04-30T18:29:59.834" v="5675" actId="13926"/>
        <pc:sldMkLst>
          <pc:docMk/>
          <pc:sldMk cId="1703342593" sldId="261"/>
        </pc:sldMkLst>
        <pc:spChg chg="mod">
          <ac:chgData name="Aiman Saad Baig" userId="25669dc4-b55e-4331-bcbc-ca0064bde8fa" providerId="ADAL" clId="{992B0852-5340-4F27-AD9B-7D5F35E739EF}" dt="2024-04-28T04:18:00.250" v="394" actId="20577"/>
          <ac:spMkLst>
            <pc:docMk/>
            <pc:sldMk cId="1703342593" sldId="261"/>
            <ac:spMk id="2" creationId="{5B040558-A365-4CCE-92FA-5A48CD98F9C9}"/>
          </ac:spMkLst>
        </pc:spChg>
        <pc:graphicFrameChg chg="mod">
          <ac:chgData name="Aiman Saad Baig" userId="25669dc4-b55e-4331-bcbc-ca0064bde8fa" providerId="ADAL" clId="{992B0852-5340-4F27-AD9B-7D5F35E739EF}" dt="2024-04-30T18:29:59.834" v="5675" actId="13926"/>
          <ac:graphicFrameMkLst>
            <pc:docMk/>
            <pc:sldMk cId="1703342593" sldId="261"/>
            <ac:graphicFrameMk id="4" creationId="{81E592E1-99DF-4294-A2E9-EF46299BD3F4}"/>
          </ac:graphicFrameMkLst>
        </pc:graphicFrameChg>
        <pc:picChg chg="add mod ord modCrop">
          <ac:chgData name="Aiman Saad Baig" userId="25669dc4-b55e-4331-bcbc-ca0064bde8fa" providerId="ADAL" clId="{992B0852-5340-4F27-AD9B-7D5F35E739EF}" dt="2024-04-30T17:52:27.396" v="4867" actId="732"/>
          <ac:picMkLst>
            <pc:docMk/>
            <pc:sldMk cId="1703342593" sldId="261"/>
            <ac:picMk id="5" creationId="{2D733A2E-8532-FF3B-E183-7BE318694584}"/>
          </ac:picMkLst>
        </pc:picChg>
      </pc:sldChg>
      <pc:sldChg chg="addSp modSp new mod">
        <pc:chgData name="Aiman Saad Baig" userId="25669dc4-b55e-4331-bcbc-ca0064bde8fa" providerId="ADAL" clId="{992B0852-5340-4F27-AD9B-7D5F35E739EF}" dt="2024-04-30T20:19:12.737" v="8460" actId="20577"/>
        <pc:sldMkLst>
          <pc:docMk/>
          <pc:sldMk cId="704443310" sldId="262"/>
        </pc:sldMkLst>
        <pc:spChg chg="mod">
          <ac:chgData name="Aiman Saad Baig" userId="25669dc4-b55e-4331-bcbc-ca0064bde8fa" providerId="ADAL" clId="{992B0852-5340-4F27-AD9B-7D5F35E739EF}" dt="2024-04-30T17:19:40.429" v="4550" actId="13926"/>
          <ac:spMkLst>
            <pc:docMk/>
            <pc:sldMk cId="704443310" sldId="262"/>
            <ac:spMk id="2" creationId="{40D129DA-6313-BA00-C412-A07CA1D69EA4}"/>
          </ac:spMkLst>
        </pc:spChg>
        <pc:spChg chg="mod">
          <ac:chgData name="Aiman Saad Baig" userId="25669dc4-b55e-4331-bcbc-ca0064bde8fa" providerId="ADAL" clId="{992B0852-5340-4F27-AD9B-7D5F35E739EF}" dt="2024-04-30T20:19:12.737" v="8460" actId="20577"/>
          <ac:spMkLst>
            <pc:docMk/>
            <pc:sldMk cId="704443310" sldId="262"/>
            <ac:spMk id="3" creationId="{F8954362-3B9F-986D-85EC-A08B9F90E1F8}"/>
          </ac:spMkLst>
        </pc:spChg>
        <pc:picChg chg="add mod ord modCrop">
          <ac:chgData name="Aiman Saad Baig" userId="25669dc4-b55e-4331-bcbc-ca0064bde8fa" providerId="ADAL" clId="{992B0852-5340-4F27-AD9B-7D5F35E739EF}" dt="2024-04-30T17:53:53.491" v="4876" actId="732"/>
          <ac:picMkLst>
            <pc:docMk/>
            <pc:sldMk cId="704443310" sldId="262"/>
            <ac:picMk id="5" creationId="{51757954-50CF-FA49-1181-29894E9572DB}"/>
          </ac:picMkLst>
        </pc:picChg>
      </pc:sldChg>
      <pc:sldChg chg="addSp delSp modSp new mod ord modNotesTx">
        <pc:chgData name="Aiman Saad Baig" userId="25669dc4-b55e-4331-bcbc-ca0064bde8fa" providerId="ADAL" clId="{992B0852-5340-4F27-AD9B-7D5F35E739EF}" dt="2024-04-30T17:53:26.980" v="4873" actId="732"/>
        <pc:sldMkLst>
          <pc:docMk/>
          <pc:sldMk cId="1032461772" sldId="263"/>
        </pc:sldMkLst>
        <pc:spChg chg="mod">
          <ac:chgData name="Aiman Saad Baig" userId="25669dc4-b55e-4331-bcbc-ca0064bde8fa" providerId="ADAL" clId="{992B0852-5340-4F27-AD9B-7D5F35E739EF}" dt="2024-04-30T16:58:48.492" v="4214" actId="13926"/>
          <ac:spMkLst>
            <pc:docMk/>
            <pc:sldMk cId="1032461772" sldId="263"/>
            <ac:spMk id="2" creationId="{B1F781AA-BC42-8AF3-9FBE-9B3B97CCB7FD}"/>
          </ac:spMkLst>
        </pc:spChg>
        <pc:spChg chg="mod">
          <ac:chgData name="Aiman Saad Baig" userId="25669dc4-b55e-4331-bcbc-ca0064bde8fa" providerId="ADAL" clId="{992B0852-5340-4F27-AD9B-7D5F35E739EF}" dt="2024-04-30T17:01:28.462" v="4275" actId="1036"/>
          <ac:spMkLst>
            <pc:docMk/>
            <pc:sldMk cId="1032461772" sldId="263"/>
            <ac:spMk id="3" creationId="{FCF98392-3124-5BB3-1704-5AD96637BBCF}"/>
          </ac:spMkLst>
        </pc:spChg>
        <pc:spChg chg="add del mod">
          <ac:chgData name="Aiman Saad Baig" userId="25669dc4-b55e-4331-bcbc-ca0064bde8fa" providerId="ADAL" clId="{992B0852-5340-4F27-AD9B-7D5F35E739EF}" dt="2024-04-30T16:56:19.866" v="4196" actId="478"/>
          <ac:spMkLst>
            <pc:docMk/>
            <pc:sldMk cId="1032461772" sldId="263"/>
            <ac:spMk id="4" creationId="{DC38D629-9A41-9F0E-C48A-C8E1F03FA84E}"/>
          </ac:spMkLst>
        </pc:spChg>
        <pc:picChg chg="add mod ord modCrop">
          <ac:chgData name="Aiman Saad Baig" userId="25669dc4-b55e-4331-bcbc-ca0064bde8fa" providerId="ADAL" clId="{992B0852-5340-4F27-AD9B-7D5F35E739EF}" dt="2024-04-30T17:53:26.980" v="4873" actId="732"/>
          <ac:picMkLst>
            <pc:docMk/>
            <pc:sldMk cId="1032461772" sldId="263"/>
            <ac:picMk id="6" creationId="{A9E814B6-14B0-3B44-73A7-452A37F33B87}"/>
          </ac:picMkLst>
        </pc:picChg>
      </pc:sldChg>
      <pc:sldChg chg="addSp delSp modSp new del mod ord modNotesTx">
        <pc:chgData name="Aiman Saad Baig" userId="25669dc4-b55e-4331-bcbc-ca0064bde8fa" providerId="ADAL" clId="{992B0852-5340-4F27-AD9B-7D5F35E739EF}" dt="2024-04-30T19:07:17.761" v="6344" actId="47"/>
        <pc:sldMkLst>
          <pc:docMk/>
          <pc:sldMk cId="143534486" sldId="264"/>
        </pc:sldMkLst>
        <pc:spChg chg="mod">
          <ac:chgData name="Aiman Saad Baig" userId="25669dc4-b55e-4331-bcbc-ca0064bde8fa" providerId="ADAL" clId="{992B0852-5340-4F27-AD9B-7D5F35E739EF}" dt="2024-04-30T17:07:55.051" v="4326" actId="13926"/>
          <ac:spMkLst>
            <pc:docMk/>
            <pc:sldMk cId="143534486" sldId="264"/>
            <ac:spMk id="2" creationId="{3C7C5BB2-65D7-C16C-2686-946CA2F30446}"/>
          </ac:spMkLst>
        </pc:spChg>
        <pc:spChg chg="del mod">
          <ac:chgData name="Aiman Saad Baig" userId="25669dc4-b55e-4331-bcbc-ca0064bde8fa" providerId="ADAL" clId="{992B0852-5340-4F27-AD9B-7D5F35E739EF}" dt="2024-04-30T17:41:30.561" v="4632" actId="478"/>
          <ac:spMkLst>
            <pc:docMk/>
            <pc:sldMk cId="143534486" sldId="264"/>
            <ac:spMk id="3" creationId="{F15D9D62-CB29-5F86-681C-8CA406DD1001}"/>
          </ac:spMkLst>
        </pc:spChg>
        <pc:spChg chg="add mod">
          <ac:chgData name="Aiman Saad Baig" userId="25669dc4-b55e-4331-bcbc-ca0064bde8fa" providerId="ADAL" clId="{992B0852-5340-4F27-AD9B-7D5F35E739EF}" dt="2024-04-30T17:44:26.718" v="4673" actId="20577"/>
          <ac:spMkLst>
            <pc:docMk/>
            <pc:sldMk cId="143534486" sldId="264"/>
            <ac:spMk id="10" creationId="{67258293-DA8F-481C-2F38-7076FFAA2D39}"/>
          </ac:spMkLst>
        </pc:spChg>
        <pc:spChg chg="add del mod">
          <ac:chgData name="Aiman Saad Baig" userId="25669dc4-b55e-4331-bcbc-ca0064bde8fa" providerId="ADAL" clId="{992B0852-5340-4F27-AD9B-7D5F35E739EF}" dt="2024-04-30T17:48:32.987" v="4807" actId="478"/>
          <ac:spMkLst>
            <pc:docMk/>
            <pc:sldMk cId="143534486" sldId="264"/>
            <ac:spMk id="35" creationId="{BFB725F3-7E12-C6AC-B068-EDF138610BA8}"/>
          </ac:spMkLst>
        </pc:spChg>
        <pc:spChg chg="add mod">
          <ac:chgData name="Aiman Saad Baig" userId="25669dc4-b55e-4331-bcbc-ca0064bde8fa" providerId="ADAL" clId="{992B0852-5340-4F27-AD9B-7D5F35E739EF}" dt="2024-04-30T17:49:53.723" v="4857" actId="1035"/>
          <ac:spMkLst>
            <pc:docMk/>
            <pc:sldMk cId="143534486" sldId="264"/>
            <ac:spMk id="37" creationId="{DAF0D4D4-CF64-7601-FEB2-BDC25BF349DE}"/>
          </ac:spMkLst>
        </pc:spChg>
        <pc:spChg chg="add mod">
          <ac:chgData name="Aiman Saad Baig" userId="25669dc4-b55e-4331-bcbc-ca0064bde8fa" providerId="ADAL" clId="{992B0852-5340-4F27-AD9B-7D5F35E739EF}" dt="2024-04-30T17:49:29.054" v="4843" actId="20577"/>
          <ac:spMkLst>
            <pc:docMk/>
            <pc:sldMk cId="143534486" sldId="264"/>
            <ac:spMk id="39" creationId="{F6F77F3C-B600-A64F-A1D5-351E531AED47}"/>
          </ac:spMkLst>
        </pc:spChg>
        <pc:spChg chg="add mod">
          <ac:chgData name="Aiman Saad Baig" userId="25669dc4-b55e-4331-bcbc-ca0064bde8fa" providerId="ADAL" clId="{992B0852-5340-4F27-AD9B-7D5F35E739EF}" dt="2024-04-30T17:49:47.675" v="4850" actId="14100"/>
          <ac:spMkLst>
            <pc:docMk/>
            <pc:sldMk cId="143534486" sldId="264"/>
            <ac:spMk id="41" creationId="{966A1362-E99B-16D3-B264-4806664FBBEB}"/>
          </ac:spMkLst>
        </pc:spChg>
        <pc:spChg chg="add mod">
          <ac:chgData name="Aiman Saad Baig" userId="25669dc4-b55e-4331-bcbc-ca0064bde8fa" providerId="ADAL" clId="{992B0852-5340-4F27-AD9B-7D5F35E739EF}" dt="2024-04-30T18:08:46.589" v="5044" actId="1076"/>
          <ac:spMkLst>
            <pc:docMk/>
            <pc:sldMk cId="143534486" sldId="264"/>
            <ac:spMk id="42" creationId="{8796F187-7C39-9126-33AA-9757DB400709}"/>
          </ac:spMkLst>
        </pc:spChg>
        <pc:spChg chg="add mod">
          <ac:chgData name="Aiman Saad Baig" userId="25669dc4-b55e-4331-bcbc-ca0064bde8fa" providerId="ADAL" clId="{992B0852-5340-4F27-AD9B-7D5F35E739EF}" dt="2024-04-30T18:08:27.896" v="5042" actId="20577"/>
          <ac:spMkLst>
            <pc:docMk/>
            <pc:sldMk cId="143534486" sldId="264"/>
            <ac:spMk id="44" creationId="{F0590216-8B48-CE37-E553-B52EA611026E}"/>
          </ac:spMkLst>
        </pc:spChg>
        <pc:picChg chg="add mod ord modCrop">
          <ac:chgData name="Aiman Saad Baig" userId="25669dc4-b55e-4331-bcbc-ca0064bde8fa" providerId="ADAL" clId="{992B0852-5340-4F27-AD9B-7D5F35E739EF}" dt="2024-04-30T17:43:06.305" v="4641" actId="732"/>
          <ac:picMkLst>
            <pc:docMk/>
            <pc:sldMk cId="143534486" sldId="264"/>
            <ac:picMk id="5" creationId="{FC2497C9-9E5E-A306-E861-DBD92DB7F4DB}"/>
          </ac:picMkLst>
        </pc:picChg>
        <pc:picChg chg="add mod modCrop">
          <ac:chgData name="Aiman Saad Baig" userId="25669dc4-b55e-4331-bcbc-ca0064bde8fa" providerId="ADAL" clId="{992B0852-5340-4F27-AD9B-7D5F35E739EF}" dt="2024-04-30T17:43:24.629" v="4662" actId="1038"/>
          <ac:picMkLst>
            <pc:docMk/>
            <pc:sldMk cId="143534486" sldId="264"/>
            <ac:picMk id="7" creationId="{F55C50A7-D887-5328-B1F8-D1A4DB2FC320}"/>
          </ac:picMkLst>
        </pc:picChg>
        <pc:picChg chg="add mod">
          <ac:chgData name="Aiman Saad Baig" userId="25669dc4-b55e-4331-bcbc-ca0064bde8fa" providerId="ADAL" clId="{992B0852-5340-4F27-AD9B-7D5F35E739EF}" dt="2024-04-30T17:46:12.447" v="4681" actId="1076"/>
          <ac:picMkLst>
            <pc:docMk/>
            <pc:sldMk cId="143534486" sldId="264"/>
            <ac:picMk id="14" creationId="{A5663157-1CF3-AEA5-E36D-DB6818E72A37}"/>
          </ac:picMkLst>
        </pc:picChg>
        <pc:picChg chg="add del mod">
          <ac:chgData name="Aiman Saad Baig" userId="25669dc4-b55e-4331-bcbc-ca0064bde8fa" providerId="ADAL" clId="{992B0852-5340-4F27-AD9B-7D5F35E739EF}" dt="2024-04-30T17:47:50.575" v="4786" actId="478"/>
          <ac:picMkLst>
            <pc:docMk/>
            <pc:sldMk cId="143534486" sldId="264"/>
            <ac:picMk id="16" creationId="{497B78DA-3C5A-F367-2112-F93362C7EAC8}"/>
          </ac:picMkLst>
        </pc:picChg>
        <pc:picChg chg="add del mod">
          <ac:chgData name="Aiman Saad Baig" userId="25669dc4-b55e-4331-bcbc-ca0064bde8fa" providerId="ADAL" clId="{992B0852-5340-4F27-AD9B-7D5F35E739EF}" dt="2024-04-30T17:47:50.575" v="4786" actId="478"/>
          <ac:picMkLst>
            <pc:docMk/>
            <pc:sldMk cId="143534486" sldId="264"/>
            <ac:picMk id="18" creationId="{AE3FE64D-8EA3-5DA8-5884-4D4E4A5FB147}"/>
          </ac:picMkLst>
        </pc:picChg>
        <pc:picChg chg="add del mod">
          <ac:chgData name="Aiman Saad Baig" userId="25669dc4-b55e-4331-bcbc-ca0064bde8fa" providerId="ADAL" clId="{992B0852-5340-4F27-AD9B-7D5F35E739EF}" dt="2024-04-30T17:47:50.575" v="4786" actId="478"/>
          <ac:picMkLst>
            <pc:docMk/>
            <pc:sldMk cId="143534486" sldId="264"/>
            <ac:picMk id="20" creationId="{70A7C1F9-CDF8-DEBF-B62B-116FD0B93360}"/>
          </ac:picMkLst>
        </pc:picChg>
        <pc:picChg chg="add del mod">
          <ac:chgData name="Aiman Saad Baig" userId="25669dc4-b55e-4331-bcbc-ca0064bde8fa" providerId="ADAL" clId="{992B0852-5340-4F27-AD9B-7D5F35E739EF}" dt="2024-04-30T17:47:50.575" v="4786" actId="478"/>
          <ac:picMkLst>
            <pc:docMk/>
            <pc:sldMk cId="143534486" sldId="264"/>
            <ac:picMk id="22" creationId="{26E43DC4-993B-BE59-6EA1-951E36830D2B}"/>
          </ac:picMkLst>
        </pc:picChg>
        <pc:picChg chg="add del mod">
          <ac:chgData name="Aiman Saad Baig" userId="25669dc4-b55e-4331-bcbc-ca0064bde8fa" providerId="ADAL" clId="{992B0852-5340-4F27-AD9B-7D5F35E739EF}" dt="2024-04-30T17:47:50.575" v="4786" actId="478"/>
          <ac:picMkLst>
            <pc:docMk/>
            <pc:sldMk cId="143534486" sldId="264"/>
            <ac:picMk id="24" creationId="{C1418697-D41A-C321-1359-79218A33DFA5}"/>
          </ac:picMkLst>
        </pc:picChg>
        <pc:picChg chg="add del mod">
          <ac:chgData name="Aiman Saad Baig" userId="25669dc4-b55e-4331-bcbc-ca0064bde8fa" providerId="ADAL" clId="{992B0852-5340-4F27-AD9B-7D5F35E739EF}" dt="2024-04-30T17:47:50.575" v="4786" actId="478"/>
          <ac:picMkLst>
            <pc:docMk/>
            <pc:sldMk cId="143534486" sldId="264"/>
            <ac:picMk id="25" creationId="{2FE19806-3FA8-BC9B-50B2-C53D5F2FA351}"/>
          </ac:picMkLst>
        </pc:picChg>
        <pc:picChg chg="add del mod">
          <ac:chgData name="Aiman Saad Baig" userId="25669dc4-b55e-4331-bcbc-ca0064bde8fa" providerId="ADAL" clId="{992B0852-5340-4F27-AD9B-7D5F35E739EF}" dt="2024-04-30T17:47:50.575" v="4786" actId="478"/>
          <ac:picMkLst>
            <pc:docMk/>
            <pc:sldMk cId="143534486" sldId="264"/>
            <ac:picMk id="26" creationId="{441B21A5-1353-60A3-4425-0CB9B511DBFD}"/>
          </ac:picMkLst>
        </pc:picChg>
        <pc:picChg chg="add del mod">
          <ac:chgData name="Aiman Saad Baig" userId="25669dc4-b55e-4331-bcbc-ca0064bde8fa" providerId="ADAL" clId="{992B0852-5340-4F27-AD9B-7D5F35E739EF}" dt="2024-04-30T17:47:50.575" v="4786" actId="478"/>
          <ac:picMkLst>
            <pc:docMk/>
            <pc:sldMk cId="143534486" sldId="264"/>
            <ac:picMk id="27" creationId="{92EC307B-7994-698E-E07A-7121213F0220}"/>
          </ac:picMkLst>
        </pc:picChg>
        <pc:picChg chg="add del mod">
          <ac:chgData name="Aiman Saad Baig" userId="25669dc4-b55e-4331-bcbc-ca0064bde8fa" providerId="ADAL" clId="{992B0852-5340-4F27-AD9B-7D5F35E739EF}" dt="2024-04-30T17:47:50.575" v="4786" actId="478"/>
          <ac:picMkLst>
            <pc:docMk/>
            <pc:sldMk cId="143534486" sldId="264"/>
            <ac:picMk id="28" creationId="{6AB3AA46-2390-423A-4D0D-63F2372E0C76}"/>
          </ac:picMkLst>
        </pc:picChg>
        <pc:picChg chg="add del mod">
          <ac:chgData name="Aiman Saad Baig" userId="25669dc4-b55e-4331-bcbc-ca0064bde8fa" providerId="ADAL" clId="{992B0852-5340-4F27-AD9B-7D5F35E739EF}" dt="2024-04-30T17:47:50.575" v="4786" actId="478"/>
          <ac:picMkLst>
            <pc:docMk/>
            <pc:sldMk cId="143534486" sldId="264"/>
            <ac:picMk id="29" creationId="{0A2C5C50-E2CF-25CD-4ADC-BD913A645DE9}"/>
          </ac:picMkLst>
        </pc:picChg>
        <pc:picChg chg="add del mod">
          <ac:chgData name="Aiman Saad Baig" userId="25669dc4-b55e-4331-bcbc-ca0064bde8fa" providerId="ADAL" clId="{992B0852-5340-4F27-AD9B-7D5F35E739EF}" dt="2024-04-30T17:47:50.575" v="4786" actId="478"/>
          <ac:picMkLst>
            <pc:docMk/>
            <pc:sldMk cId="143534486" sldId="264"/>
            <ac:picMk id="30" creationId="{76D2889C-1710-212D-4245-D3E89B4C35C7}"/>
          </ac:picMkLst>
        </pc:picChg>
        <pc:picChg chg="add del mod">
          <ac:chgData name="Aiman Saad Baig" userId="25669dc4-b55e-4331-bcbc-ca0064bde8fa" providerId="ADAL" clId="{992B0852-5340-4F27-AD9B-7D5F35E739EF}" dt="2024-04-30T17:47:50.575" v="4786" actId="478"/>
          <ac:picMkLst>
            <pc:docMk/>
            <pc:sldMk cId="143534486" sldId="264"/>
            <ac:picMk id="31" creationId="{9CE4B86D-D421-8716-13C3-F79D7B0B0648}"/>
          </ac:picMkLst>
        </pc:picChg>
        <pc:picChg chg="add del mod">
          <ac:chgData name="Aiman Saad Baig" userId="25669dc4-b55e-4331-bcbc-ca0064bde8fa" providerId="ADAL" clId="{992B0852-5340-4F27-AD9B-7D5F35E739EF}" dt="2024-04-30T17:47:50.575" v="4786" actId="478"/>
          <ac:picMkLst>
            <pc:docMk/>
            <pc:sldMk cId="143534486" sldId="264"/>
            <ac:picMk id="32" creationId="{E5951A87-D06D-6068-7637-D3CAF9D4CA7F}"/>
          </ac:picMkLst>
        </pc:picChg>
        <pc:picChg chg="add mod ord">
          <ac:chgData name="Aiman Saad Baig" userId="25669dc4-b55e-4331-bcbc-ca0064bde8fa" providerId="ADAL" clId="{992B0852-5340-4F27-AD9B-7D5F35E739EF}" dt="2024-04-30T17:48:11.353" v="4805" actId="171"/>
          <ac:picMkLst>
            <pc:docMk/>
            <pc:sldMk cId="143534486" sldId="264"/>
            <ac:picMk id="34" creationId="{F2D0E6A9-E66C-DAD6-DEAD-45B0BA79B30F}"/>
          </ac:picMkLst>
        </pc:picChg>
        <pc:cxnChg chg="add mod">
          <ac:chgData name="Aiman Saad Baig" userId="25669dc4-b55e-4331-bcbc-ca0064bde8fa" providerId="ADAL" clId="{992B0852-5340-4F27-AD9B-7D5F35E739EF}" dt="2024-04-30T17:44:00.040" v="4667" actId="1582"/>
          <ac:cxnSpMkLst>
            <pc:docMk/>
            <pc:sldMk cId="143534486" sldId="264"/>
            <ac:cxnSpMk id="9" creationId="{0D470A23-F6E1-0B17-47A3-1C9890EA9DEF}"/>
          </ac:cxnSpMkLst>
        </pc:cxnChg>
        <pc:cxnChg chg="add mod">
          <ac:chgData name="Aiman Saad Baig" userId="25669dc4-b55e-4331-bcbc-ca0064bde8fa" providerId="ADAL" clId="{992B0852-5340-4F27-AD9B-7D5F35E739EF}" dt="2024-04-30T17:44:55.776" v="4677" actId="1076"/>
          <ac:cxnSpMkLst>
            <pc:docMk/>
            <pc:sldMk cId="143534486" sldId="264"/>
            <ac:cxnSpMk id="11" creationId="{868EEA06-F487-1C64-19F6-073051CA915B}"/>
          </ac:cxnSpMkLst>
        </pc:cxnChg>
      </pc:sldChg>
      <pc:sldChg chg="addSp modSp new mod modNotesTx">
        <pc:chgData name="Aiman Saad Baig" userId="25669dc4-b55e-4331-bcbc-ca0064bde8fa" providerId="ADAL" clId="{992B0852-5340-4F27-AD9B-7D5F35E739EF}" dt="2024-04-30T17:52:58.206" v="4870" actId="732"/>
        <pc:sldMkLst>
          <pc:docMk/>
          <pc:sldMk cId="972163109" sldId="265"/>
        </pc:sldMkLst>
        <pc:spChg chg="mod">
          <ac:chgData name="Aiman Saad Baig" userId="25669dc4-b55e-4331-bcbc-ca0064bde8fa" providerId="ADAL" clId="{992B0852-5340-4F27-AD9B-7D5F35E739EF}" dt="2024-04-30T17:00:38.744" v="4229" actId="13926"/>
          <ac:spMkLst>
            <pc:docMk/>
            <pc:sldMk cId="972163109" sldId="265"/>
            <ac:spMk id="2" creationId="{4231A6B0-43CE-EFC0-53C2-60BFA55BFEC6}"/>
          </ac:spMkLst>
        </pc:spChg>
        <pc:spChg chg="mod">
          <ac:chgData name="Aiman Saad Baig" userId="25669dc4-b55e-4331-bcbc-ca0064bde8fa" providerId="ADAL" clId="{992B0852-5340-4F27-AD9B-7D5F35E739EF}" dt="2024-04-30T17:01:00.821" v="4231" actId="14100"/>
          <ac:spMkLst>
            <pc:docMk/>
            <pc:sldMk cId="972163109" sldId="265"/>
            <ac:spMk id="3" creationId="{7EB7D339-C29B-CC38-BB73-2D05A2F57332}"/>
          </ac:spMkLst>
        </pc:spChg>
        <pc:picChg chg="add mod ord modCrop">
          <ac:chgData name="Aiman Saad Baig" userId="25669dc4-b55e-4331-bcbc-ca0064bde8fa" providerId="ADAL" clId="{992B0852-5340-4F27-AD9B-7D5F35E739EF}" dt="2024-04-30T17:52:58.206" v="4870" actId="732"/>
          <ac:picMkLst>
            <pc:docMk/>
            <pc:sldMk cId="972163109" sldId="265"/>
            <ac:picMk id="5" creationId="{2C910574-EAAF-960D-DBB2-95E5F79A1415}"/>
          </ac:picMkLst>
        </pc:picChg>
      </pc:sldChg>
      <pc:sldChg chg="addSp delSp modSp new mod modClrScheme chgLayout">
        <pc:chgData name="Aiman Saad Baig" userId="25669dc4-b55e-4331-bcbc-ca0064bde8fa" providerId="ADAL" clId="{992B0852-5340-4F27-AD9B-7D5F35E739EF}" dt="2024-05-05T07:48:10.186" v="11386" actId="1036"/>
        <pc:sldMkLst>
          <pc:docMk/>
          <pc:sldMk cId="3818310565" sldId="266"/>
        </pc:sldMkLst>
        <pc:spChg chg="mod">
          <ac:chgData name="Aiman Saad Baig" userId="25669dc4-b55e-4331-bcbc-ca0064bde8fa" providerId="ADAL" clId="{992B0852-5340-4F27-AD9B-7D5F35E739EF}" dt="2024-04-30T17:09:44.354" v="4343" actId="13926"/>
          <ac:spMkLst>
            <pc:docMk/>
            <pc:sldMk cId="3818310565" sldId="266"/>
            <ac:spMk id="2" creationId="{D8D949F2-52DF-401C-6164-C1293DF373E6}"/>
          </ac:spMkLst>
        </pc:spChg>
        <pc:spChg chg="add del">
          <ac:chgData name="Aiman Saad Baig" userId="25669dc4-b55e-4331-bcbc-ca0064bde8fa" providerId="ADAL" clId="{992B0852-5340-4F27-AD9B-7D5F35E739EF}" dt="2024-04-30T17:09:20.131" v="4333" actId="26606"/>
          <ac:spMkLst>
            <pc:docMk/>
            <pc:sldMk cId="3818310565" sldId="266"/>
            <ac:spMk id="3" creationId="{823ED552-3F32-F2EB-445C-1D2B96A48D19}"/>
          </ac:spMkLst>
        </pc:spChg>
        <pc:spChg chg="add del mod">
          <ac:chgData name="Aiman Saad Baig" userId="25669dc4-b55e-4331-bcbc-ca0064bde8fa" providerId="ADAL" clId="{992B0852-5340-4F27-AD9B-7D5F35E739EF}" dt="2024-04-30T17:09:20.131" v="4333" actId="26606"/>
          <ac:spMkLst>
            <pc:docMk/>
            <pc:sldMk cId="3818310565" sldId="266"/>
            <ac:spMk id="10" creationId="{4E8721AB-1272-274C-2A05-2131A8230CE7}"/>
          </ac:spMkLst>
        </pc:spChg>
        <pc:picChg chg="add mod ord modCrop">
          <ac:chgData name="Aiman Saad Baig" userId="25669dc4-b55e-4331-bcbc-ca0064bde8fa" providerId="ADAL" clId="{992B0852-5340-4F27-AD9B-7D5F35E739EF}" dt="2024-05-05T07:48:10.186" v="11386" actId="1036"/>
          <ac:picMkLst>
            <pc:docMk/>
            <pc:sldMk cId="3818310565" sldId="266"/>
            <ac:picMk id="5" creationId="{851F2A83-2E66-C660-A068-9050FE41A742}"/>
          </ac:picMkLst>
        </pc:picChg>
      </pc:sldChg>
      <pc:sldChg chg="modSp new del mod">
        <pc:chgData name="Aiman Saad Baig" userId="25669dc4-b55e-4331-bcbc-ca0064bde8fa" providerId="ADAL" clId="{992B0852-5340-4F27-AD9B-7D5F35E739EF}" dt="2024-04-28T04:30:03.171" v="1524" actId="2696"/>
        <pc:sldMkLst>
          <pc:docMk/>
          <pc:sldMk cId="143525870" sldId="267"/>
        </pc:sldMkLst>
        <pc:spChg chg="mod">
          <ac:chgData name="Aiman Saad Baig" userId="25669dc4-b55e-4331-bcbc-ca0064bde8fa" providerId="ADAL" clId="{992B0852-5340-4F27-AD9B-7D5F35E739EF}" dt="2024-04-28T04:29:51.140" v="1523" actId="20577"/>
          <ac:spMkLst>
            <pc:docMk/>
            <pc:sldMk cId="143525870" sldId="267"/>
            <ac:spMk id="2" creationId="{B7783636-0332-8970-718F-8AC637B033CB}"/>
          </ac:spMkLst>
        </pc:spChg>
      </pc:sldChg>
      <pc:sldChg chg="new del">
        <pc:chgData name="Aiman Saad Baig" userId="25669dc4-b55e-4331-bcbc-ca0064bde8fa" providerId="ADAL" clId="{992B0852-5340-4F27-AD9B-7D5F35E739EF}" dt="2024-04-28T04:29:06.901" v="1480" actId="680"/>
        <pc:sldMkLst>
          <pc:docMk/>
          <pc:sldMk cId="2507965228" sldId="267"/>
        </pc:sldMkLst>
      </pc:sldChg>
      <pc:sldChg chg="addSp modSp new mod">
        <pc:chgData name="Aiman Saad Baig" userId="25669dc4-b55e-4331-bcbc-ca0064bde8fa" providerId="ADAL" clId="{992B0852-5340-4F27-AD9B-7D5F35E739EF}" dt="2024-04-30T18:42:05.282" v="5948" actId="14100"/>
        <pc:sldMkLst>
          <pc:docMk/>
          <pc:sldMk cId="2922618805" sldId="267"/>
        </pc:sldMkLst>
        <pc:spChg chg="mod">
          <ac:chgData name="Aiman Saad Baig" userId="25669dc4-b55e-4331-bcbc-ca0064bde8fa" providerId="ADAL" clId="{992B0852-5340-4F27-AD9B-7D5F35E739EF}" dt="2024-04-30T18:05:27.425" v="4962" actId="20577"/>
          <ac:spMkLst>
            <pc:docMk/>
            <pc:sldMk cId="2922618805" sldId="267"/>
            <ac:spMk id="2" creationId="{87867711-CCEF-CEFF-79AB-381C82E4FF70}"/>
          </ac:spMkLst>
        </pc:spChg>
        <pc:spChg chg="mod">
          <ac:chgData name="Aiman Saad Baig" userId="25669dc4-b55e-4331-bcbc-ca0064bde8fa" providerId="ADAL" clId="{992B0852-5340-4F27-AD9B-7D5F35E739EF}" dt="2024-04-30T18:02:39.663" v="4927" actId="20577"/>
          <ac:spMkLst>
            <pc:docMk/>
            <pc:sldMk cId="2922618805" sldId="267"/>
            <ac:spMk id="3" creationId="{43F6EF2E-C945-3652-BFAA-5A5F3252E1CD}"/>
          </ac:spMkLst>
        </pc:spChg>
        <pc:spChg chg="mod">
          <ac:chgData name="Aiman Saad Baig" userId="25669dc4-b55e-4331-bcbc-ca0064bde8fa" providerId="ADAL" clId="{992B0852-5340-4F27-AD9B-7D5F35E739EF}" dt="2024-04-30T18:02:30.229" v="4924" actId="13926"/>
          <ac:spMkLst>
            <pc:docMk/>
            <pc:sldMk cId="2922618805" sldId="267"/>
            <ac:spMk id="4" creationId="{4BAF5D0B-7B9C-7FA7-E6BE-6D6F13CF513D}"/>
          </ac:spMkLst>
        </pc:spChg>
        <pc:spChg chg="mod">
          <ac:chgData name="Aiman Saad Baig" userId="25669dc4-b55e-4331-bcbc-ca0064bde8fa" providerId="ADAL" clId="{992B0852-5340-4F27-AD9B-7D5F35E739EF}" dt="2024-04-30T18:42:05.282" v="5948" actId="14100"/>
          <ac:spMkLst>
            <pc:docMk/>
            <pc:sldMk cId="2922618805" sldId="267"/>
            <ac:spMk id="5" creationId="{EB86D6CA-9B2C-5C49-F101-BE8727CF4212}"/>
          </ac:spMkLst>
        </pc:spChg>
        <pc:spChg chg="mod">
          <ac:chgData name="Aiman Saad Baig" userId="25669dc4-b55e-4331-bcbc-ca0064bde8fa" providerId="ADAL" clId="{992B0852-5340-4F27-AD9B-7D5F35E739EF}" dt="2024-04-30T18:33:39.034" v="5795" actId="20577"/>
          <ac:spMkLst>
            <pc:docMk/>
            <pc:sldMk cId="2922618805" sldId="267"/>
            <ac:spMk id="6" creationId="{2684361B-DC1B-63A2-B385-EA965B5C9AFC}"/>
          </ac:spMkLst>
        </pc:spChg>
        <pc:spChg chg="add mod">
          <ac:chgData name="Aiman Saad Baig" userId="25669dc4-b55e-4331-bcbc-ca0064bde8fa" providerId="ADAL" clId="{992B0852-5340-4F27-AD9B-7D5F35E739EF}" dt="2024-04-30T18:32:47.093" v="5736" actId="27636"/>
          <ac:spMkLst>
            <pc:docMk/>
            <pc:sldMk cId="2922618805" sldId="267"/>
            <ac:spMk id="7" creationId="{2CEFCDE6-E9D1-0166-3E7B-BD026BAE3A64}"/>
          </ac:spMkLst>
        </pc:spChg>
        <pc:picChg chg="add mod ord modCrop">
          <ac:chgData name="Aiman Saad Baig" userId="25669dc4-b55e-4331-bcbc-ca0064bde8fa" providerId="ADAL" clId="{992B0852-5340-4F27-AD9B-7D5F35E739EF}" dt="2024-04-30T17:51:27.897" v="4862" actId="732"/>
          <ac:picMkLst>
            <pc:docMk/>
            <pc:sldMk cId="2922618805" sldId="267"/>
            <ac:picMk id="9" creationId="{07BD2C4B-4B15-4BB5-8470-AE5634D926AD}"/>
          </ac:picMkLst>
        </pc:picChg>
        <pc:cxnChg chg="add mod">
          <ac:chgData name="Aiman Saad Baig" userId="25669dc4-b55e-4331-bcbc-ca0064bde8fa" providerId="ADAL" clId="{992B0852-5340-4F27-AD9B-7D5F35E739EF}" dt="2024-04-30T18:32:53.362" v="5750" actId="1035"/>
          <ac:cxnSpMkLst>
            <pc:docMk/>
            <pc:sldMk cId="2922618805" sldId="267"/>
            <ac:cxnSpMk id="11" creationId="{10F9B365-7A17-3D6D-7FF5-F1291C1CF4D3}"/>
          </ac:cxnSpMkLst>
        </pc:cxnChg>
      </pc:sldChg>
      <pc:sldChg chg="addSp delSp modSp new mod">
        <pc:chgData name="Aiman Saad Baig" userId="25669dc4-b55e-4331-bcbc-ca0064bde8fa" providerId="ADAL" clId="{992B0852-5340-4F27-AD9B-7D5F35E739EF}" dt="2024-04-30T20:10:32.816" v="8117" actId="313"/>
        <pc:sldMkLst>
          <pc:docMk/>
          <pc:sldMk cId="3958723930" sldId="268"/>
        </pc:sldMkLst>
        <pc:spChg chg="mod">
          <ac:chgData name="Aiman Saad Baig" userId="25669dc4-b55e-4331-bcbc-ca0064bde8fa" providerId="ADAL" clId="{992B0852-5340-4F27-AD9B-7D5F35E739EF}" dt="2024-04-30T19:59:46.965" v="7390" actId="20577"/>
          <ac:spMkLst>
            <pc:docMk/>
            <pc:sldMk cId="3958723930" sldId="268"/>
            <ac:spMk id="2" creationId="{D88979CD-228A-6DA2-DD5A-42AE2A39AC44}"/>
          </ac:spMkLst>
        </pc:spChg>
        <pc:spChg chg="mod">
          <ac:chgData name="Aiman Saad Baig" userId="25669dc4-b55e-4331-bcbc-ca0064bde8fa" providerId="ADAL" clId="{992B0852-5340-4F27-AD9B-7D5F35E739EF}" dt="2024-04-30T20:10:32.816" v="8117" actId="313"/>
          <ac:spMkLst>
            <pc:docMk/>
            <pc:sldMk cId="3958723930" sldId="268"/>
            <ac:spMk id="3" creationId="{92405854-71BB-6DC8-95DE-CD845305AD0E}"/>
          </ac:spMkLst>
        </pc:spChg>
        <pc:spChg chg="del mod">
          <ac:chgData name="Aiman Saad Baig" userId="25669dc4-b55e-4331-bcbc-ca0064bde8fa" providerId="ADAL" clId="{992B0852-5340-4F27-AD9B-7D5F35E739EF}" dt="2024-04-30T19:46:46.978" v="7151" actId="478"/>
          <ac:spMkLst>
            <pc:docMk/>
            <pc:sldMk cId="3958723930" sldId="268"/>
            <ac:spMk id="4" creationId="{17D5E43C-6C1C-2616-94E6-26FEB10A08E7}"/>
          </ac:spMkLst>
        </pc:spChg>
        <pc:spChg chg="add del">
          <ac:chgData name="Aiman Saad Baig" userId="25669dc4-b55e-4331-bcbc-ca0064bde8fa" providerId="ADAL" clId="{992B0852-5340-4F27-AD9B-7D5F35E739EF}" dt="2024-04-28T04:43:38.369" v="2904" actId="478"/>
          <ac:spMkLst>
            <pc:docMk/>
            <pc:sldMk cId="3958723930" sldId="268"/>
            <ac:spMk id="5" creationId="{135441D7-6E84-0B0F-A9D1-300B39AC88E8}"/>
          </ac:spMkLst>
        </pc:spChg>
        <pc:spChg chg="add del">
          <ac:chgData name="Aiman Saad Baig" userId="25669dc4-b55e-4331-bcbc-ca0064bde8fa" providerId="ADAL" clId="{992B0852-5340-4F27-AD9B-7D5F35E739EF}" dt="2024-04-28T04:43:40.416" v="2905" actId="478"/>
          <ac:spMkLst>
            <pc:docMk/>
            <pc:sldMk cId="3958723930" sldId="268"/>
            <ac:spMk id="6" creationId="{28D68D11-15AB-A6BB-309F-D3333921579C}"/>
          </ac:spMkLst>
        </pc:spChg>
        <pc:spChg chg="add del">
          <ac:chgData name="Aiman Saad Baig" userId="25669dc4-b55e-4331-bcbc-ca0064bde8fa" providerId="ADAL" clId="{992B0852-5340-4F27-AD9B-7D5F35E739EF}" dt="2024-04-30T19:46:48.930" v="7153" actId="22"/>
          <ac:spMkLst>
            <pc:docMk/>
            <pc:sldMk cId="3958723930" sldId="268"/>
            <ac:spMk id="8" creationId="{278C0428-DC1C-F2A0-FCE8-92DBE9201339}"/>
          </ac:spMkLst>
        </pc:spChg>
        <pc:spChg chg="add del mod">
          <ac:chgData name="Aiman Saad Baig" userId="25669dc4-b55e-4331-bcbc-ca0064bde8fa" providerId="ADAL" clId="{992B0852-5340-4F27-AD9B-7D5F35E739EF}" dt="2024-04-30T20:03:04.260" v="7428" actId="478"/>
          <ac:spMkLst>
            <pc:docMk/>
            <pc:sldMk cId="3958723930" sldId="268"/>
            <ac:spMk id="13" creationId="{50C50277-C776-2057-297F-E2E8B132A954}"/>
          </ac:spMkLst>
        </pc:spChg>
        <pc:graphicFrameChg chg="add del mod">
          <ac:chgData name="Aiman Saad Baig" userId="25669dc4-b55e-4331-bcbc-ca0064bde8fa" providerId="ADAL" clId="{992B0852-5340-4F27-AD9B-7D5F35E739EF}" dt="2024-04-30T20:02:44.369" v="7424" actId="478"/>
          <ac:graphicFrameMkLst>
            <pc:docMk/>
            <pc:sldMk cId="3958723930" sldId="268"/>
            <ac:graphicFrameMk id="9" creationId="{E8E42DD1-3FA8-9717-0892-DA1F8C526BEC}"/>
          </ac:graphicFrameMkLst>
        </pc:graphicFrameChg>
        <pc:graphicFrameChg chg="add del mod">
          <ac:chgData name="Aiman Saad Baig" userId="25669dc4-b55e-4331-bcbc-ca0064bde8fa" providerId="ADAL" clId="{992B0852-5340-4F27-AD9B-7D5F35E739EF}" dt="2024-04-30T19:47:46.286" v="7163" actId="478"/>
          <ac:graphicFrameMkLst>
            <pc:docMk/>
            <pc:sldMk cId="3958723930" sldId="268"/>
            <ac:graphicFrameMk id="10" creationId="{E8E42DD1-3FA8-9717-0892-DA1F8C526BEC}"/>
          </ac:graphicFrameMkLst>
        </pc:graphicFrameChg>
        <pc:graphicFrameChg chg="add del mod">
          <ac:chgData name="Aiman Saad Baig" userId="25669dc4-b55e-4331-bcbc-ca0064bde8fa" providerId="ADAL" clId="{992B0852-5340-4F27-AD9B-7D5F35E739EF}" dt="2024-04-30T19:48:45.400" v="7174" actId="478"/>
          <ac:graphicFrameMkLst>
            <pc:docMk/>
            <pc:sldMk cId="3958723930" sldId="268"/>
            <ac:graphicFrameMk id="11" creationId="{1193F4C4-4E63-4619-84D6-9B995662D901}"/>
          </ac:graphicFrameMkLst>
        </pc:graphicFrameChg>
        <pc:graphicFrameChg chg="add del mod modGraphic">
          <ac:chgData name="Aiman Saad Baig" userId="25669dc4-b55e-4331-bcbc-ca0064bde8fa" providerId="ADAL" clId="{992B0852-5340-4F27-AD9B-7D5F35E739EF}" dt="2024-04-30T20:02:48.506" v="7425" actId="478"/>
          <ac:graphicFrameMkLst>
            <pc:docMk/>
            <pc:sldMk cId="3958723930" sldId="268"/>
            <ac:graphicFrameMk id="12" creationId="{AF0BF1C0-0EEA-A96F-CF4D-7FE39BC7F984}"/>
          </ac:graphicFrameMkLst>
        </pc:graphicFrameChg>
        <pc:graphicFrameChg chg="add mod modGraphic">
          <ac:chgData name="Aiman Saad Baig" userId="25669dc4-b55e-4331-bcbc-ca0064bde8fa" providerId="ADAL" clId="{992B0852-5340-4F27-AD9B-7D5F35E739EF}" dt="2024-04-30T20:10:17.665" v="8116" actId="1076"/>
          <ac:graphicFrameMkLst>
            <pc:docMk/>
            <pc:sldMk cId="3958723930" sldId="268"/>
            <ac:graphicFrameMk id="14" creationId="{0C5C5A45-8682-09BA-857E-2662821A21BC}"/>
          </ac:graphicFrameMkLst>
        </pc:graphicFrameChg>
        <pc:picChg chg="add mod ord modCrop">
          <ac:chgData name="Aiman Saad Baig" userId="25669dc4-b55e-4331-bcbc-ca0064bde8fa" providerId="ADAL" clId="{992B0852-5340-4F27-AD9B-7D5F35E739EF}" dt="2024-04-30T17:55:37.341" v="4886" actId="732"/>
          <ac:picMkLst>
            <pc:docMk/>
            <pc:sldMk cId="3958723930" sldId="268"/>
            <ac:picMk id="6" creationId="{FCCE28A9-003C-DC9D-5FA4-844D33791F74}"/>
          </ac:picMkLst>
        </pc:picChg>
      </pc:sldChg>
      <pc:sldChg chg="addSp delSp modSp add mod">
        <pc:chgData name="Aiman Saad Baig" userId="25669dc4-b55e-4331-bcbc-ca0064bde8fa" providerId="ADAL" clId="{992B0852-5340-4F27-AD9B-7D5F35E739EF}" dt="2024-04-30T18:09:15.594" v="5058" actId="1037"/>
        <pc:sldMkLst>
          <pc:docMk/>
          <pc:sldMk cId="2322410475" sldId="269"/>
        </pc:sldMkLst>
        <pc:spChg chg="mod">
          <ac:chgData name="Aiman Saad Baig" userId="25669dc4-b55e-4331-bcbc-ca0064bde8fa" providerId="ADAL" clId="{992B0852-5340-4F27-AD9B-7D5F35E739EF}" dt="2024-04-30T18:05:32.968" v="4965" actId="20577"/>
          <ac:spMkLst>
            <pc:docMk/>
            <pc:sldMk cId="2322410475" sldId="269"/>
            <ac:spMk id="2" creationId="{87867711-CCEF-CEFF-79AB-381C82E4FF70}"/>
          </ac:spMkLst>
        </pc:spChg>
        <pc:spChg chg="del">
          <ac:chgData name="Aiman Saad Baig" userId="25669dc4-b55e-4331-bcbc-ca0064bde8fa" providerId="ADAL" clId="{992B0852-5340-4F27-AD9B-7D5F35E739EF}" dt="2024-04-28T04:34:16.807" v="1902" actId="478"/>
          <ac:spMkLst>
            <pc:docMk/>
            <pc:sldMk cId="2322410475" sldId="269"/>
            <ac:spMk id="3" creationId="{43F6EF2E-C945-3652-BFAA-5A5F3252E1CD}"/>
          </ac:spMkLst>
        </pc:spChg>
        <pc:spChg chg="mod">
          <ac:chgData name="Aiman Saad Baig" userId="25669dc4-b55e-4331-bcbc-ca0064bde8fa" providerId="ADAL" clId="{992B0852-5340-4F27-AD9B-7D5F35E739EF}" dt="2024-04-30T18:09:11.345" v="5049" actId="14100"/>
          <ac:spMkLst>
            <pc:docMk/>
            <pc:sldMk cId="2322410475" sldId="269"/>
            <ac:spMk id="4" creationId="{4BAF5D0B-7B9C-7FA7-E6BE-6D6F13CF513D}"/>
          </ac:spMkLst>
        </pc:spChg>
        <pc:spChg chg="del">
          <ac:chgData name="Aiman Saad Baig" userId="25669dc4-b55e-4331-bcbc-ca0064bde8fa" providerId="ADAL" clId="{992B0852-5340-4F27-AD9B-7D5F35E739EF}" dt="2024-04-28T04:34:16.807" v="1902" actId="478"/>
          <ac:spMkLst>
            <pc:docMk/>
            <pc:sldMk cId="2322410475" sldId="269"/>
            <ac:spMk id="5" creationId="{EB86D6CA-9B2C-5C49-F101-BE8727CF4212}"/>
          </ac:spMkLst>
        </pc:spChg>
        <pc:spChg chg="del">
          <ac:chgData name="Aiman Saad Baig" userId="25669dc4-b55e-4331-bcbc-ca0064bde8fa" providerId="ADAL" clId="{992B0852-5340-4F27-AD9B-7D5F35E739EF}" dt="2024-04-28T04:34:16.807" v="1902" actId="478"/>
          <ac:spMkLst>
            <pc:docMk/>
            <pc:sldMk cId="2322410475" sldId="269"/>
            <ac:spMk id="6" creationId="{2684361B-DC1B-63A2-B385-EA965B5C9AFC}"/>
          </ac:spMkLst>
        </pc:spChg>
        <pc:spChg chg="del">
          <ac:chgData name="Aiman Saad Baig" userId="25669dc4-b55e-4331-bcbc-ca0064bde8fa" providerId="ADAL" clId="{992B0852-5340-4F27-AD9B-7D5F35E739EF}" dt="2024-04-28T04:34:16.807" v="1902" actId="478"/>
          <ac:spMkLst>
            <pc:docMk/>
            <pc:sldMk cId="2322410475" sldId="269"/>
            <ac:spMk id="7" creationId="{2CEFCDE6-E9D1-0166-3E7B-BD026BAE3A64}"/>
          </ac:spMkLst>
        </pc:spChg>
        <pc:spChg chg="add del mod">
          <ac:chgData name="Aiman Saad Baig" userId="25669dc4-b55e-4331-bcbc-ca0064bde8fa" providerId="ADAL" clId="{992B0852-5340-4F27-AD9B-7D5F35E739EF}" dt="2024-04-28T04:34:18.800" v="1903" actId="478"/>
          <ac:spMkLst>
            <pc:docMk/>
            <pc:sldMk cId="2322410475" sldId="269"/>
            <ac:spMk id="9" creationId="{88717CA8-7B81-AE9C-2C74-16E7A501BF0E}"/>
          </ac:spMkLst>
        </pc:spChg>
        <pc:spChg chg="add del mod">
          <ac:chgData name="Aiman Saad Baig" userId="25669dc4-b55e-4331-bcbc-ca0064bde8fa" providerId="ADAL" clId="{992B0852-5340-4F27-AD9B-7D5F35E739EF}" dt="2024-04-28T04:34:21.124" v="1904" actId="478"/>
          <ac:spMkLst>
            <pc:docMk/>
            <pc:sldMk cId="2322410475" sldId="269"/>
            <ac:spMk id="11" creationId="{D5EB97A6-8A42-724E-47E1-262ECC9174AD}"/>
          </ac:spMkLst>
        </pc:spChg>
        <pc:spChg chg="add del mod">
          <ac:chgData name="Aiman Saad Baig" userId="25669dc4-b55e-4331-bcbc-ca0064bde8fa" providerId="ADAL" clId="{992B0852-5340-4F27-AD9B-7D5F35E739EF}" dt="2024-04-30T18:09:01.132" v="5047" actId="478"/>
          <ac:spMkLst>
            <pc:docMk/>
            <pc:sldMk cId="2322410475" sldId="269"/>
            <ac:spMk id="12" creationId="{65FA6ED6-8111-E467-2DAE-BA14235927D8}"/>
          </ac:spMkLst>
        </pc:spChg>
        <pc:picChg chg="add mod ord modCrop">
          <ac:chgData name="Aiman Saad Baig" userId="25669dc4-b55e-4331-bcbc-ca0064bde8fa" providerId="ADAL" clId="{992B0852-5340-4F27-AD9B-7D5F35E739EF}" dt="2024-04-30T17:55:02.472" v="4882" actId="732"/>
          <ac:picMkLst>
            <pc:docMk/>
            <pc:sldMk cId="2322410475" sldId="269"/>
            <ac:picMk id="5" creationId="{B6D11DFE-6FDD-C4FC-23DA-0B8DD8883918}"/>
          </ac:picMkLst>
        </pc:picChg>
        <pc:picChg chg="add mod">
          <ac:chgData name="Aiman Saad Baig" userId="25669dc4-b55e-4331-bcbc-ca0064bde8fa" providerId="ADAL" clId="{992B0852-5340-4F27-AD9B-7D5F35E739EF}" dt="2024-04-30T18:09:15.594" v="5058" actId="1037"/>
          <ac:picMkLst>
            <pc:docMk/>
            <pc:sldMk cId="2322410475" sldId="269"/>
            <ac:picMk id="6" creationId="{D5DB400C-D17A-29D7-2107-0F42FE4B507C}"/>
          </ac:picMkLst>
        </pc:picChg>
      </pc:sldChg>
      <pc:sldChg chg="addSp delSp modSp add mod ord modNotesTx">
        <pc:chgData name="Aiman Saad Baig" userId="25669dc4-b55e-4331-bcbc-ca0064bde8fa" providerId="ADAL" clId="{992B0852-5340-4F27-AD9B-7D5F35E739EF}" dt="2024-05-01T19:49:21.838" v="11385" actId="20577"/>
        <pc:sldMkLst>
          <pc:docMk/>
          <pc:sldMk cId="1470575940" sldId="270"/>
        </pc:sldMkLst>
        <pc:spChg chg="mod">
          <ac:chgData name="Aiman Saad Baig" userId="25669dc4-b55e-4331-bcbc-ca0064bde8fa" providerId="ADAL" clId="{992B0852-5340-4F27-AD9B-7D5F35E739EF}" dt="2024-04-30T17:23:43.927" v="4593" actId="13926"/>
          <ac:spMkLst>
            <pc:docMk/>
            <pc:sldMk cId="1470575940" sldId="270"/>
            <ac:spMk id="2" creationId="{87867711-CCEF-CEFF-79AB-381C82E4FF70}"/>
          </ac:spMkLst>
        </pc:spChg>
        <pc:spChg chg="del mod">
          <ac:chgData name="Aiman Saad Baig" userId="25669dc4-b55e-4331-bcbc-ca0064bde8fa" providerId="ADAL" clId="{992B0852-5340-4F27-AD9B-7D5F35E739EF}" dt="2024-04-30T18:58:13.761" v="6195" actId="478"/>
          <ac:spMkLst>
            <pc:docMk/>
            <pc:sldMk cId="1470575940" sldId="270"/>
            <ac:spMk id="3" creationId="{43F6EF2E-C945-3652-BFAA-5A5F3252E1CD}"/>
          </ac:spMkLst>
        </pc:spChg>
        <pc:spChg chg="mod">
          <ac:chgData name="Aiman Saad Baig" userId="25669dc4-b55e-4331-bcbc-ca0064bde8fa" providerId="ADAL" clId="{992B0852-5340-4F27-AD9B-7D5F35E739EF}" dt="2024-04-30T18:49:26.191" v="6075" actId="20577"/>
          <ac:spMkLst>
            <pc:docMk/>
            <pc:sldMk cId="1470575940" sldId="270"/>
            <ac:spMk id="4" creationId="{4BAF5D0B-7B9C-7FA7-E6BE-6D6F13CF513D}"/>
          </ac:spMkLst>
        </pc:spChg>
        <pc:spChg chg="del mod">
          <ac:chgData name="Aiman Saad Baig" userId="25669dc4-b55e-4331-bcbc-ca0064bde8fa" providerId="ADAL" clId="{992B0852-5340-4F27-AD9B-7D5F35E739EF}" dt="2024-04-30T18:48:30.471" v="5968" actId="478"/>
          <ac:spMkLst>
            <pc:docMk/>
            <pc:sldMk cId="1470575940" sldId="270"/>
            <ac:spMk id="5" creationId="{EB86D6CA-9B2C-5C49-F101-BE8727CF4212}"/>
          </ac:spMkLst>
        </pc:spChg>
        <pc:spChg chg="del mod">
          <ac:chgData name="Aiman Saad Baig" userId="25669dc4-b55e-4331-bcbc-ca0064bde8fa" providerId="ADAL" clId="{992B0852-5340-4F27-AD9B-7D5F35E739EF}" dt="2024-04-30T18:48:23.493" v="5966" actId="478"/>
          <ac:spMkLst>
            <pc:docMk/>
            <pc:sldMk cId="1470575940" sldId="270"/>
            <ac:spMk id="6" creationId="{2684361B-DC1B-63A2-B385-EA965B5C9AFC}"/>
          </ac:spMkLst>
        </pc:spChg>
        <pc:spChg chg="mod">
          <ac:chgData name="Aiman Saad Baig" userId="25669dc4-b55e-4331-bcbc-ca0064bde8fa" providerId="ADAL" clId="{992B0852-5340-4F27-AD9B-7D5F35E739EF}" dt="2024-04-30T19:14:22.936" v="6676" actId="1037"/>
          <ac:spMkLst>
            <pc:docMk/>
            <pc:sldMk cId="1470575940" sldId="270"/>
            <ac:spMk id="7" creationId="{2CEFCDE6-E9D1-0166-3E7B-BD026BAE3A64}"/>
          </ac:spMkLst>
        </pc:spChg>
        <pc:spChg chg="add mod">
          <ac:chgData name="Aiman Saad Baig" userId="25669dc4-b55e-4331-bcbc-ca0064bde8fa" providerId="ADAL" clId="{992B0852-5340-4F27-AD9B-7D5F35E739EF}" dt="2024-04-28T04:40:26.638" v="2704"/>
          <ac:spMkLst>
            <pc:docMk/>
            <pc:sldMk cId="1470575940" sldId="270"/>
            <ac:spMk id="8" creationId="{1DE48D40-68D5-9570-333D-4FED92A3C32A}"/>
          </ac:spMkLst>
        </pc:spChg>
        <pc:spChg chg="add del mod">
          <ac:chgData name="Aiman Saad Baig" userId="25669dc4-b55e-4331-bcbc-ca0064bde8fa" providerId="ADAL" clId="{992B0852-5340-4F27-AD9B-7D5F35E739EF}" dt="2024-04-30T18:35:21.182" v="5838" actId="478"/>
          <ac:spMkLst>
            <pc:docMk/>
            <pc:sldMk cId="1470575940" sldId="270"/>
            <ac:spMk id="9" creationId="{6EF3E7AA-116A-D2D2-06AD-03A8F41CDB8A}"/>
          </ac:spMkLst>
        </pc:spChg>
        <pc:spChg chg="add mod">
          <ac:chgData name="Aiman Saad Baig" userId="25669dc4-b55e-4331-bcbc-ca0064bde8fa" providerId="ADAL" clId="{992B0852-5340-4F27-AD9B-7D5F35E739EF}" dt="2024-04-30T19:16:13.049" v="6716" actId="1038"/>
          <ac:spMkLst>
            <pc:docMk/>
            <pc:sldMk cId="1470575940" sldId="270"/>
            <ac:spMk id="10" creationId="{6E3BEABD-92CB-0A6F-379F-E0E08B7E4C0F}"/>
          </ac:spMkLst>
        </pc:spChg>
        <pc:spChg chg="add mod">
          <ac:chgData name="Aiman Saad Baig" userId="25669dc4-b55e-4331-bcbc-ca0064bde8fa" providerId="ADAL" clId="{992B0852-5340-4F27-AD9B-7D5F35E739EF}" dt="2024-04-30T19:14:33.478" v="6678" actId="14100"/>
          <ac:spMkLst>
            <pc:docMk/>
            <pc:sldMk cId="1470575940" sldId="270"/>
            <ac:spMk id="18" creationId="{1C4F114B-0261-ADC7-8CB2-3E2574DDEE39}"/>
          </ac:spMkLst>
        </pc:spChg>
        <pc:spChg chg="add del mod">
          <ac:chgData name="Aiman Saad Baig" userId="25669dc4-b55e-4331-bcbc-ca0064bde8fa" providerId="ADAL" clId="{992B0852-5340-4F27-AD9B-7D5F35E739EF}" dt="2024-04-30T18:48:27.429" v="5967" actId="478"/>
          <ac:spMkLst>
            <pc:docMk/>
            <pc:sldMk cId="1470575940" sldId="270"/>
            <ac:spMk id="20" creationId="{8FEEB483-1F92-7C46-49B7-A69C93169B0E}"/>
          </ac:spMkLst>
        </pc:spChg>
        <pc:spChg chg="add del mod">
          <ac:chgData name="Aiman Saad Baig" userId="25669dc4-b55e-4331-bcbc-ca0064bde8fa" providerId="ADAL" clId="{992B0852-5340-4F27-AD9B-7D5F35E739EF}" dt="2024-04-30T18:48:39.316" v="5970" actId="478"/>
          <ac:spMkLst>
            <pc:docMk/>
            <pc:sldMk cId="1470575940" sldId="270"/>
            <ac:spMk id="22" creationId="{3D421C75-36F9-2EF2-326E-EC3459D54FA4}"/>
          </ac:spMkLst>
        </pc:spChg>
        <pc:spChg chg="add mod ord">
          <ac:chgData name="Aiman Saad Baig" userId="25669dc4-b55e-4331-bcbc-ca0064bde8fa" providerId="ADAL" clId="{992B0852-5340-4F27-AD9B-7D5F35E739EF}" dt="2024-04-30T19:16:13.049" v="6716" actId="1038"/>
          <ac:spMkLst>
            <pc:docMk/>
            <pc:sldMk cId="1470575940" sldId="270"/>
            <ac:spMk id="25" creationId="{85D259A7-F116-07B7-C71A-47A302B7CA4F}"/>
          </ac:spMkLst>
        </pc:spChg>
        <pc:spChg chg="add del mod">
          <ac:chgData name="Aiman Saad Baig" userId="25669dc4-b55e-4331-bcbc-ca0064bde8fa" providerId="ADAL" clId="{992B0852-5340-4F27-AD9B-7D5F35E739EF}" dt="2024-04-30T18:57:41.727" v="6190" actId="478"/>
          <ac:spMkLst>
            <pc:docMk/>
            <pc:sldMk cId="1470575940" sldId="270"/>
            <ac:spMk id="28" creationId="{D17841FA-B4D2-4DD3-7B3D-DE4860DCADD5}"/>
          </ac:spMkLst>
        </pc:spChg>
        <pc:spChg chg="add del mod">
          <ac:chgData name="Aiman Saad Baig" userId="25669dc4-b55e-4331-bcbc-ca0064bde8fa" providerId="ADAL" clId="{992B0852-5340-4F27-AD9B-7D5F35E739EF}" dt="2024-04-30T18:58:18.433" v="6196" actId="478"/>
          <ac:spMkLst>
            <pc:docMk/>
            <pc:sldMk cId="1470575940" sldId="270"/>
            <ac:spMk id="32" creationId="{1B9A8D8C-A3E2-50F8-80CD-6A34003F7333}"/>
          </ac:spMkLst>
        </pc:spChg>
        <pc:spChg chg="add mod">
          <ac:chgData name="Aiman Saad Baig" userId="25669dc4-b55e-4331-bcbc-ca0064bde8fa" providerId="ADAL" clId="{992B0852-5340-4F27-AD9B-7D5F35E739EF}" dt="2024-04-30T19:16:13.049" v="6716" actId="1038"/>
          <ac:spMkLst>
            <pc:docMk/>
            <pc:sldMk cId="1470575940" sldId="270"/>
            <ac:spMk id="51" creationId="{CC20489D-38A9-3B77-7012-94173882806A}"/>
          </ac:spMkLst>
        </pc:spChg>
        <pc:spChg chg="add del mod">
          <ac:chgData name="Aiman Saad Baig" userId="25669dc4-b55e-4331-bcbc-ca0064bde8fa" providerId="ADAL" clId="{992B0852-5340-4F27-AD9B-7D5F35E739EF}" dt="2024-04-30T19:10:24.255" v="6418" actId="478"/>
          <ac:spMkLst>
            <pc:docMk/>
            <pc:sldMk cId="1470575940" sldId="270"/>
            <ac:spMk id="52" creationId="{1709545C-BD6B-A3D7-3B58-B1009EEBE26C}"/>
          </ac:spMkLst>
        </pc:spChg>
        <pc:spChg chg="add mod ord">
          <ac:chgData name="Aiman Saad Baig" userId="25669dc4-b55e-4331-bcbc-ca0064bde8fa" providerId="ADAL" clId="{992B0852-5340-4F27-AD9B-7D5F35E739EF}" dt="2024-04-30T19:14:28.512" v="6677" actId="14100"/>
          <ac:spMkLst>
            <pc:docMk/>
            <pc:sldMk cId="1470575940" sldId="270"/>
            <ac:spMk id="53" creationId="{12842CFD-6852-4401-B68F-58BAB39D98BF}"/>
          </ac:spMkLst>
        </pc:spChg>
        <pc:spChg chg="add mod">
          <ac:chgData name="Aiman Saad Baig" userId="25669dc4-b55e-4331-bcbc-ca0064bde8fa" providerId="ADAL" clId="{992B0852-5340-4F27-AD9B-7D5F35E739EF}" dt="2024-04-30T19:16:23.621" v="6737" actId="1035"/>
          <ac:spMkLst>
            <pc:docMk/>
            <pc:sldMk cId="1470575940" sldId="270"/>
            <ac:spMk id="58" creationId="{C2588D3F-C73F-C9AC-2081-77DE6FA157D0}"/>
          </ac:spMkLst>
        </pc:spChg>
        <pc:spChg chg="add del mod">
          <ac:chgData name="Aiman Saad Baig" userId="25669dc4-b55e-4331-bcbc-ca0064bde8fa" providerId="ADAL" clId="{992B0852-5340-4F27-AD9B-7D5F35E739EF}" dt="2024-04-30T19:12:28.608" v="6569" actId="478"/>
          <ac:spMkLst>
            <pc:docMk/>
            <pc:sldMk cId="1470575940" sldId="270"/>
            <ac:spMk id="59" creationId="{25284A14-A998-6981-873E-2F1177E9B741}"/>
          </ac:spMkLst>
        </pc:spChg>
        <pc:spChg chg="add mod">
          <ac:chgData name="Aiman Saad Baig" userId="25669dc4-b55e-4331-bcbc-ca0064bde8fa" providerId="ADAL" clId="{992B0852-5340-4F27-AD9B-7D5F35E739EF}" dt="2024-04-30T19:14:22.936" v="6676" actId="1037"/>
          <ac:spMkLst>
            <pc:docMk/>
            <pc:sldMk cId="1470575940" sldId="270"/>
            <ac:spMk id="60" creationId="{4690833A-E569-E80F-E9CF-74E36563E352}"/>
          </ac:spMkLst>
        </pc:spChg>
        <pc:spChg chg="add mod">
          <ac:chgData name="Aiman Saad Baig" userId="25669dc4-b55e-4331-bcbc-ca0064bde8fa" providerId="ADAL" clId="{992B0852-5340-4F27-AD9B-7D5F35E739EF}" dt="2024-04-30T19:14:22.936" v="6676" actId="1037"/>
          <ac:spMkLst>
            <pc:docMk/>
            <pc:sldMk cId="1470575940" sldId="270"/>
            <ac:spMk id="62" creationId="{B1BDCC71-85B6-3510-9A71-159E4559EEFF}"/>
          </ac:spMkLst>
        </pc:spChg>
        <pc:spChg chg="add mod">
          <ac:chgData name="Aiman Saad Baig" userId="25669dc4-b55e-4331-bcbc-ca0064bde8fa" providerId="ADAL" clId="{992B0852-5340-4F27-AD9B-7D5F35E739EF}" dt="2024-04-30T19:14:47.194" v="6679"/>
          <ac:spMkLst>
            <pc:docMk/>
            <pc:sldMk cId="1470575940" sldId="270"/>
            <ac:spMk id="64" creationId="{3CD8E8E0-A9A8-81BD-7F7C-9C16788264A9}"/>
          </ac:spMkLst>
        </pc:spChg>
        <pc:spChg chg="add mod">
          <ac:chgData name="Aiman Saad Baig" userId="25669dc4-b55e-4331-bcbc-ca0064bde8fa" providerId="ADAL" clId="{992B0852-5340-4F27-AD9B-7D5F35E739EF}" dt="2024-04-30T19:14:47.194" v="6679"/>
          <ac:spMkLst>
            <pc:docMk/>
            <pc:sldMk cId="1470575940" sldId="270"/>
            <ac:spMk id="65" creationId="{5097264C-5097-5444-2B6D-8963E6F36584}"/>
          </ac:spMkLst>
        </pc:spChg>
        <pc:spChg chg="add mod">
          <ac:chgData name="Aiman Saad Baig" userId="25669dc4-b55e-4331-bcbc-ca0064bde8fa" providerId="ADAL" clId="{992B0852-5340-4F27-AD9B-7D5F35E739EF}" dt="2024-04-30T19:14:47.194" v="6679"/>
          <ac:spMkLst>
            <pc:docMk/>
            <pc:sldMk cId="1470575940" sldId="270"/>
            <ac:spMk id="66" creationId="{FAE88100-630B-4586-38E0-707619FD6DC7}"/>
          </ac:spMkLst>
        </pc:spChg>
        <pc:spChg chg="add mod">
          <ac:chgData name="Aiman Saad Baig" userId="25669dc4-b55e-4331-bcbc-ca0064bde8fa" providerId="ADAL" clId="{992B0852-5340-4F27-AD9B-7D5F35E739EF}" dt="2024-04-30T19:17:15.206" v="6810" actId="1037"/>
          <ac:spMkLst>
            <pc:docMk/>
            <pc:sldMk cId="1470575940" sldId="270"/>
            <ac:spMk id="68" creationId="{40994CA3-4DF8-C65B-FCE7-214FFB5E393C}"/>
          </ac:spMkLst>
        </pc:spChg>
        <pc:spChg chg="add del mod">
          <ac:chgData name="Aiman Saad Baig" userId="25669dc4-b55e-4331-bcbc-ca0064bde8fa" providerId="ADAL" clId="{992B0852-5340-4F27-AD9B-7D5F35E739EF}" dt="2024-04-30T19:15:15.124" v="6682" actId="478"/>
          <ac:spMkLst>
            <pc:docMk/>
            <pc:sldMk cId="1470575940" sldId="270"/>
            <ac:spMk id="69" creationId="{3BA55573-035F-76D3-FD94-6B7EFDE5BBCC}"/>
          </ac:spMkLst>
        </pc:spChg>
        <pc:spChg chg="add del mod">
          <ac:chgData name="Aiman Saad Baig" userId="25669dc4-b55e-4331-bcbc-ca0064bde8fa" providerId="ADAL" clId="{992B0852-5340-4F27-AD9B-7D5F35E739EF}" dt="2024-04-30T19:15:17.676" v="6683" actId="478"/>
          <ac:spMkLst>
            <pc:docMk/>
            <pc:sldMk cId="1470575940" sldId="270"/>
            <ac:spMk id="70" creationId="{F92AC773-477E-80E4-9DD5-03E738DD9BD1}"/>
          </ac:spMkLst>
        </pc:spChg>
        <pc:spChg chg="add del mod">
          <ac:chgData name="Aiman Saad Baig" userId="25669dc4-b55e-4331-bcbc-ca0064bde8fa" providerId="ADAL" clId="{992B0852-5340-4F27-AD9B-7D5F35E739EF}" dt="2024-04-30T19:21:35.503" v="6870" actId="22"/>
          <ac:spMkLst>
            <pc:docMk/>
            <pc:sldMk cId="1470575940" sldId="270"/>
            <ac:spMk id="77" creationId="{13A989AE-5EA3-E597-651B-F5C29D0B18FF}"/>
          </ac:spMkLst>
        </pc:spChg>
        <pc:spChg chg="add mod">
          <ac:chgData name="Aiman Saad Baig" userId="25669dc4-b55e-4331-bcbc-ca0064bde8fa" providerId="ADAL" clId="{992B0852-5340-4F27-AD9B-7D5F35E739EF}" dt="2024-04-30T19:21:54.176" v="6897" actId="1038"/>
          <ac:spMkLst>
            <pc:docMk/>
            <pc:sldMk cId="1470575940" sldId="270"/>
            <ac:spMk id="78" creationId="{65E25EE8-1569-9DA8-D08B-0B31195174C7}"/>
          </ac:spMkLst>
        </pc:spChg>
        <pc:picChg chg="add mod ord modCrop">
          <ac:chgData name="Aiman Saad Baig" userId="25669dc4-b55e-4331-bcbc-ca0064bde8fa" providerId="ADAL" clId="{992B0852-5340-4F27-AD9B-7D5F35E739EF}" dt="2024-04-30T19:01:56.843" v="6219" actId="732"/>
          <ac:picMkLst>
            <pc:docMk/>
            <pc:sldMk cId="1470575940" sldId="270"/>
            <ac:picMk id="11" creationId="{6210066F-A62A-C427-F628-445C870B8077}"/>
          </ac:picMkLst>
        </pc:picChg>
        <pc:picChg chg="add mod modCrop">
          <ac:chgData name="Aiman Saad Baig" userId="25669dc4-b55e-4331-bcbc-ca0064bde8fa" providerId="ADAL" clId="{992B0852-5340-4F27-AD9B-7D5F35E739EF}" dt="2024-04-30T18:58:22.443" v="6197" actId="1076"/>
          <ac:picMkLst>
            <pc:docMk/>
            <pc:sldMk cId="1470575940" sldId="270"/>
            <ac:picMk id="13" creationId="{9C7F3B3D-56CB-61A4-0213-A35D0C1BF43C}"/>
          </ac:picMkLst>
        </pc:picChg>
        <pc:picChg chg="add del mod">
          <ac:chgData name="Aiman Saad Baig" userId="25669dc4-b55e-4331-bcbc-ca0064bde8fa" providerId="ADAL" clId="{992B0852-5340-4F27-AD9B-7D5F35E739EF}" dt="2024-04-30T18:35:25.415" v="5839" actId="478"/>
          <ac:picMkLst>
            <pc:docMk/>
            <pc:sldMk cId="1470575940" sldId="270"/>
            <ac:picMk id="15" creationId="{1E485307-40D3-CA55-B8F1-9DCBE36C9879}"/>
          </ac:picMkLst>
        </pc:picChg>
        <pc:picChg chg="add del mod">
          <ac:chgData name="Aiman Saad Baig" userId="25669dc4-b55e-4331-bcbc-ca0064bde8fa" providerId="ADAL" clId="{992B0852-5340-4F27-AD9B-7D5F35E739EF}" dt="2024-04-30T18:48:32.630" v="5969" actId="478"/>
          <ac:picMkLst>
            <pc:docMk/>
            <pc:sldMk cId="1470575940" sldId="270"/>
            <ac:picMk id="17" creationId="{BD8E64DC-6A09-4A23-0BC5-CD52DC11FE30}"/>
          </ac:picMkLst>
        </pc:picChg>
        <pc:picChg chg="add mod">
          <ac:chgData name="Aiman Saad Baig" userId="25669dc4-b55e-4331-bcbc-ca0064bde8fa" providerId="ADAL" clId="{992B0852-5340-4F27-AD9B-7D5F35E739EF}" dt="2024-04-30T18:51:47.181" v="6100"/>
          <ac:picMkLst>
            <pc:docMk/>
            <pc:sldMk cId="1470575940" sldId="270"/>
            <ac:picMk id="23" creationId="{CF02E2F6-D349-8CB6-87DD-F6167E7353C3}"/>
          </ac:picMkLst>
        </pc:picChg>
        <pc:picChg chg="add mod">
          <ac:chgData name="Aiman Saad Baig" userId="25669dc4-b55e-4331-bcbc-ca0064bde8fa" providerId="ADAL" clId="{992B0852-5340-4F27-AD9B-7D5F35E739EF}" dt="2024-04-30T19:16:13.049" v="6716" actId="1038"/>
          <ac:picMkLst>
            <pc:docMk/>
            <pc:sldMk cId="1470575940" sldId="270"/>
            <ac:picMk id="37" creationId="{D9921C1D-D22B-26EB-4930-100418FE05A4}"/>
          </ac:picMkLst>
        </pc:picChg>
        <pc:picChg chg="add mod">
          <ac:chgData name="Aiman Saad Baig" userId="25669dc4-b55e-4331-bcbc-ca0064bde8fa" providerId="ADAL" clId="{992B0852-5340-4F27-AD9B-7D5F35E739EF}" dt="2024-04-30T19:16:13.049" v="6716" actId="1038"/>
          <ac:picMkLst>
            <pc:docMk/>
            <pc:sldMk cId="1470575940" sldId="270"/>
            <ac:picMk id="42" creationId="{EBBEB24E-4F89-6A34-E087-DB0EA8C4AC27}"/>
          </ac:picMkLst>
        </pc:picChg>
        <pc:picChg chg="add mod">
          <ac:chgData name="Aiman Saad Baig" userId="25669dc4-b55e-4331-bcbc-ca0064bde8fa" providerId="ADAL" clId="{992B0852-5340-4F27-AD9B-7D5F35E739EF}" dt="2024-04-30T19:16:13.049" v="6716" actId="1038"/>
          <ac:picMkLst>
            <pc:docMk/>
            <pc:sldMk cId="1470575940" sldId="270"/>
            <ac:picMk id="44" creationId="{DE63C6A6-467D-2B2D-38D6-0BDB5E62E2CF}"/>
          </ac:picMkLst>
        </pc:picChg>
        <pc:picChg chg="add mod modCrop">
          <ac:chgData name="Aiman Saad Baig" userId="25669dc4-b55e-4331-bcbc-ca0064bde8fa" providerId="ADAL" clId="{992B0852-5340-4F27-AD9B-7D5F35E739EF}" dt="2024-04-30T19:17:20.840" v="6829" actId="1035"/>
          <ac:picMkLst>
            <pc:docMk/>
            <pc:sldMk cId="1470575940" sldId="270"/>
            <ac:picMk id="71" creationId="{FCEBD4A6-5150-D314-40AD-7AD8011AD1B1}"/>
          </ac:picMkLst>
        </pc:picChg>
        <pc:cxnChg chg="add del mod">
          <ac:chgData name="Aiman Saad Baig" userId="25669dc4-b55e-4331-bcbc-ca0064bde8fa" providerId="ADAL" clId="{992B0852-5340-4F27-AD9B-7D5F35E739EF}" dt="2024-04-30T19:04:44.359" v="6269" actId="478"/>
          <ac:cxnSpMkLst>
            <pc:docMk/>
            <pc:sldMk cId="1470575940" sldId="270"/>
            <ac:cxnSpMk id="24" creationId="{9C426BE2-9F02-8A9D-C0B4-E193EFD7A95F}"/>
          </ac:cxnSpMkLst>
        </pc:cxnChg>
        <pc:cxnChg chg="add del mod">
          <ac:chgData name="Aiman Saad Baig" userId="25669dc4-b55e-4331-bcbc-ca0064bde8fa" providerId="ADAL" clId="{992B0852-5340-4F27-AD9B-7D5F35E739EF}" dt="2024-04-30T19:04:47.224" v="6270" actId="478"/>
          <ac:cxnSpMkLst>
            <pc:docMk/>
            <pc:sldMk cId="1470575940" sldId="270"/>
            <ac:cxnSpMk id="26" creationId="{373B76FC-43BE-149E-4B43-7A6A21407CA0}"/>
          </ac:cxnSpMkLst>
        </pc:cxnChg>
        <pc:cxnChg chg="add mod ord">
          <ac:chgData name="Aiman Saad Baig" userId="25669dc4-b55e-4331-bcbc-ca0064bde8fa" providerId="ADAL" clId="{992B0852-5340-4F27-AD9B-7D5F35E739EF}" dt="2024-04-30T19:16:13.049" v="6716" actId="1038"/>
          <ac:cxnSpMkLst>
            <pc:docMk/>
            <pc:sldMk cId="1470575940" sldId="270"/>
            <ac:cxnSpMk id="38" creationId="{6D2E3351-3981-917B-5012-8918EFCB007D}"/>
          </ac:cxnSpMkLst>
        </pc:cxnChg>
        <pc:cxnChg chg="add mod">
          <ac:chgData name="Aiman Saad Baig" userId="25669dc4-b55e-4331-bcbc-ca0064bde8fa" providerId="ADAL" clId="{992B0852-5340-4F27-AD9B-7D5F35E739EF}" dt="2024-04-30T19:16:13.049" v="6716" actId="1038"/>
          <ac:cxnSpMkLst>
            <pc:docMk/>
            <pc:sldMk cId="1470575940" sldId="270"/>
            <ac:cxnSpMk id="46" creationId="{902FE0E6-CE79-02B0-285F-81C621409F9F}"/>
          </ac:cxnSpMkLst>
        </pc:cxnChg>
        <pc:cxnChg chg="add mod">
          <ac:chgData name="Aiman Saad Baig" userId="25669dc4-b55e-4331-bcbc-ca0064bde8fa" providerId="ADAL" clId="{992B0852-5340-4F27-AD9B-7D5F35E739EF}" dt="2024-04-30T19:16:35.910" v="6758" actId="14100"/>
          <ac:cxnSpMkLst>
            <pc:docMk/>
            <pc:sldMk cId="1470575940" sldId="270"/>
            <ac:cxnSpMk id="54" creationId="{B2D97B46-6DF4-C982-EF93-4514A1BFC2D4}"/>
          </ac:cxnSpMkLst>
        </pc:cxnChg>
        <pc:cxnChg chg="add mod">
          <ac:chgData name="Aiman Saad Baig" userId="25669dc4-b55e-4331-bcbc-ca0064bde8fa" providerId="ADAL" clId="{992B0852-5340-4F27-AD9B-7D5F35E739EF}" dt="2024-04-30T19:14:47.194" v="6679"/>
          <ac:cxnSpMkLst>
            <pc:docMk/>
            <pc:sldMk cId="1470575940" sldId="270"/>
            <ac:cxnSpMk id="63" creationId="{1F3B9DF6-9CD9-26A1-C320-A230684FBA71}"/>
          </ac:cxnSpMkLst>
        </pc:cxnChg>
        <pc:cxnChg chg="add mod">
          <ac:chgData name="Aiman Saad Baig" userId="25669dc4-b55e-4331-bcbc-ca0064bde8fa" providerId="ADAL" clId="{992B0852-5340-4F27-AD9B-7D5F35E739EF}" dt="2024-04-30T19:17:05.864" v="6784" actId="1037"/>
          <ac:cxnSpMkLst>
            <pc:docMk/>
            <pc:sldMk cId="1470575940" sldId="270"/>
            <ac:cxnSpMk id="67" creationId="{E9E1F5C2-2965-30B8-CB8B-BFF89C24DF05}"/>
          </ac:cxnSpMkLst>
        </pc:cxnChg>
      </pc:sldChg>
      <pc:sldChg chg="addSp modSp add del mod">
        <pc:chgData name="Aiman Saad Baig" userId="25669dc4-b55e-4331-bcbc-ca0064bde8fa" providerId="ADAL" clId="{992B0852-5340-4F27-AD9B-7D5F35E739EF}" dt="2024-04-30T20:11:37.734" v="8119" actId="47"/>
        <pc:sldMkLst>
          <pc:docMk/>
          <pc:sldMk cId="2575396214" sldId="271"/>
        </pc:sldMkLst>
        <pc:spChg chg="mod">
          <ac:chgData name="Aiman Saad Baig" userId="25669dc4-b55e-4331-bcbc-ca0064bde8fa" providerId="ADAL" clId="{992B0852-5340-4F27-AD9B-7D5F35E739EF}" dt="2024-04-28T04:44:36.489" v="2970" actId="20577"/>
          <ac:spMkLst>
            <pc:docMk/>
            <pc:sldMk cId="2575396214" sldId="271"/>
            <ac:spMk id="2" creationId="{D88979CD-228A-6DA2-DD5A-42AE2A39AC44}"/>
          </ac:spMkLst>
        </pc:spChg>
        <pc:spChg chg="mod">
          <ac:chgData name="Aiman Saad Baig" userId="25669dc4-b55e-4331-bcbc-ca0064bde8fa" providerId="ADAL" clId="{992B0852-5340-4F27-AD9B-7D5F35E739EF}" dt="2024-04-28T04:45:15.027" v="3058" actId="20577"/>
          <ac:spMkLst>
            <pc:docMk/>
            <pc:sldMk cId="2575396214" sldId="271"/>
            <ac:spMk id="3" creationId="{92405854-71BB-6DC8-95DE-CD845305AD0E}"/>
          </ac:spMkLst>
        </pc:spChg>
        <pc:spChg chg="mod">
          <ac:chgData name="Aiman Saad Baig" userId="25669dc4-b55e-4331-bcbc-ca0064bde8fa" providerId="ADAL" clId="{992B0852-5340-4F27-AD9B-7D5F35E739EF}" dt="2024-04-28T04:46:51.586" v="3248" actId="5793"/>
          <ac:spMkLst>
            <pc:docMk/>
            <pc:sldMk cId="2575396214" sldId="271"/>
            <ac:spMk id="4" creationId="{17D5E43C-6C1C-2616-94E6-26FEB10A08E7}"/>
          </ac:spMkLst>
        </pc:spChg>
        <pc:picChg chg="add mod ord">
          <ac:chgData name="Aiman Saad Baig" userId="25669dc4-b55e-4331-bcbc-ca0064bde8fa" providerId="ADAL" clId="{992B0852-5340-4F27-AD9B-7D5F35E739EF}" dt="2024-04-30T18:48:12.685" v="5965" actId="171"/>
          <ac:picMkLst>
            <pc:docMk/>
            <pc:sldMk cId="2575396214" sldId="271"/>
            <ac:picMk id="5" creationId="{F68C39FB-F354-B39C-E259-35F24624E934}"/>
          </ac:picMkLst>
        </pc:picChg>
      </pc:sldChg>
      <pc:sldChg chg="delSp modSp new del mod">
        <pc:chgData name="Aiman Saad Baig" userId="25669dc4-b55e-4331-bcbc-ca0064bde8fa" providerId="ADAL" clId="{992B0852-5340-4F27-AD9B-7D5F35E739EF}" dt="2024-04-30T20:11:43.634" v="8120" actId="47"/>
        <pc:sldMkLst>
          <pc:docMk/>
          <pc:sldMk cId="531741624" sldId="272"/>
        </pc:sldMkLst>
        <pc:spChg chg="mod">
          <ac:chgData name="Aiman Saad Baig" userId="25669dc4-b55e-4331-bcbc-ca0064bde8fa" providerId="ADAL" clId="{992B0852-5340-4F27-AD9B-7D5F35E739EF}" dt="2024-04-28T04:47:10.766" v="3283" actId="20577"/>
          <ac:spMkLst>
            <pc:docMk/>
            <pc:sldMk cId="531741624" sldId="272"/>
            <ac:spMk id="2" creationId="{D176F3C7-4B33-AB25-DD38-A4ABFF63BDEF}"/>
          </ac:spMkLst>
        </pc:spChg>
        <pc:spChg chg="del">
          <ac:chgData name="Aiman Saad Baig" userId="25669dc4-b55e-4331-bcbc-ca0064bde8fa" providerId="ADAL" clId="{992B0852-5340-4F27-AD9B-7D5F35E739EF}" dt="2024-04-28T04:48:15.569" v="3284" actId="478"/>
          <ac:spMkLst>
            <pc:docMk/>
            <pc:sldMk cId="531741624" sldId="272"/>
            <ac:spMk id="3" creationId="{C74953BD-E73F-8D94-6658-3D66BBD599C8}"/>
          </ac:spMkLst>
        </pc:spChg>
        <pc:spChg chg="mod">
          <ac:chgData name="Aiman Saad Baig" userId="25669dc4-b55e-4331-bcbc-ca0064bde8fa" providerId="ADAL" clId="{992B0852-5340-4F27-AD9B-7D5F35E739EF}" dt="2024-04-28T04:59:48.213" v="3459" actId="13926"/>
          <ac:spMkLst>
            <pc:docMk/>
            <pc:sldMk cId="531741624" sldId="272"/>
            <ac:spMk id="4" creationId="{C7A8DEA2-B92F-7364-613C-901E99CC041E}"/>
          </ac:spMkLst>
        </pc:spChg>
        <pc:spChg chg="del">
          <ac:chgData name="Aiman Saad Baig" userId="25669dc4-b55e-4331-bcbc-ca0064bde8fa" providerId="ADAL" clId="{992B0852-5340-4F27-AD9B-7D5F35E739EF}" dt="2024-04-28T04:48:17.577" v="3285" actId="478"/>
          <ac:spMkLst>
            <pc:docMk/>
            <pc:sldMk cId="531741624" sldId="272"/>
            <ac:spMk id="5" creationId="{E73D3AFE-CCC8-842E-39F7-8E399CD92DF3}"/>
          </ac:spMkLst>
        </pc:spChg>
        <pc:spChg chg="del">
          <ac:chgData name="Aiman Saad Baig" userId="25669dc4-b55e-4331-bcbc-ca0064bde8fa" providerId="ADAL" clId="{992B0852-5340-4F27-AD9B-7D5F35E739EF}" dt="2024-04-28T04:48:19.602" v="3286" actId="478"/>
          <ac:spMkLst>
            <pc:docMk/>
            <pc:sldMk cId="531741624" sldId="272"/>
            <ac:spMk id="6" creationId="{18FA3B7B-035C-DF59-4F00-B56F9744CD4E}"/>
          </ac:spMkLst>
        </pc:spChg>
      </pc:sldChg>
      <pc:sldChg chg="add del">
        <pc:chgData name="Aiman Saad Baig" userId="25669dc4-b55e-4331-bcbc-ca0064bde8fa" providerId="ADAL" clId="{992B0852-5340-4F27-AD9B-7D5F35E739EF}" dt="2024-04-30T20:16:52.779" v="8417" actId="47"/>
        <pc:sldMkLst>
          <pc:docMk/>
          <pc:sldMk cId="740411061" sldId="273"/>
        </pc:sldMkLst>
      </pc:sldChg>
      <pc:sldChg chg="addSp delSp modSp add del mod">
        <pc:chgData name="Aiman Saad Baig" userId="25669dc4-b55e-4331-bcbc-ca0064bde8fa" providerId="ADAL" clId="{992B0852-5340-4F27-AD9B-7D5F35E739EF}" dt="2024-04-30T20:11:46.364" v="8121" actId="47"/>
        <pc:sldMkLst>
          <pc:docMk/>
          <pc:sldMk cId="3519651526" sldId="274"/>
        </pc:sldMkLst>
        <pc:spChg chg="mod">
          <ac:chgData name="Aiman Saad Baig" userId="25669dc4-b55e-4331-bcbc-ca0064bde8fa" providerId="ADAL" clId="{992B0852-5340-4F27-AD9B-7D5F35E739EF}" dt="2024-04-28T05:09:47.565" v="3831" actId="20577"/>
          <ac:spMkLst>
            <pc:docMk/>
            <pc:sldMk cId="3519651526" sldId="274"/>
            <ac:spMk id="2" creationId="{D176F3C7-4B33-AB25-DD38-A4ABFF63BDEF}"/>
          </ac:spMkLst>
        </pc:spChg>
        <pc:spChg chg="add del">
          <ac:chgData name="Aiman Saad Baig" userId="25669dc4-b55e-4331-bcbc-ca0064bde8fa" providerId="ADAL" clId="{992B0852-5340-4F27-AD9B-7D5F35E739EF}" dt="2024-04-28T05:03:59.156" v="3542" actId="478"/>
          <ac:spMkLst>
            <pc:docMk/>
            <pc:sldMk cId="3519651526" sldId="274"/>
            <ac:spMk id="3" creationId="{6FAD7501-A5A2-7C09-F91F-61388FA2D120}"/>
          </ac:spMkLst>
        </pc:spChg>
        <pc:spChg chg="del mod">
          <ac:chgData name="Aiman Saad Baig" userId="25669dc4-b55e-4331-bcbc-ca0064bde8fa" providerId="ADAL" clId="{992B0852-5340-4F27-AD9B-7D5F35E739EF}" dt="2024-04-28T05:04:06.522" v="3544" actId="478"/>
          <ac:spMkLst>
            <pc:docMk/>
            <pc:sldMk cId="3519651526" sldId="274"/>
            <ac:spMk id="4" creationId="{C7A8DEA2-B92F-7364-613C-901E99CC041E}"/>
          </ac:spMkLst>
        </pc:spChg>
        <pc:graphicFrameChg chg="add mod modGraphic">
          <ac:chgData name="Aiman Saad Baig" userId="25669dc4-b55e-4331-bcbc-ca0064bde8fa" providerId="ADAL" clId="{992B0852-5340-4F27-AD9B-7D5F35E739EF}" dt="2024-04-28T05:08:48.973" v="3826" actId="20577"/>
          <ac:graphicFrameMkLst>
            <pc:docMk/>
            <pc:sldMk cId="3519651526" sldId="274"/>
            <ac:graphicFrameMk id="5" creationId="{F34231D4-D374-90D8-7B04-0640B9689936}"/>
          </ac:graphicFrameMkLst>
        </pc:graphicFrameChg>
      </pc:sldChg>
      <pc:sldChg chg="addSp delSp modSp add del mod">
        <pc:chgData name="Aiman Saad Baig" userId="25669dc4-b55e-4331-bcbc-ca0064bde8fa" providerId="ADAL" clId="{992B0852-5340-4F27-AD9B-7D5F35E739EF}" dt="2024-04-30T20:11:47.385" v="8122" actId="47"/>
        <pc:sldMkLst>
          <pc:docMk/>
          <pc:sldMk cId="3029723959" sldId="275"/>
        </pc:sldMkLst>
        <pc:spChg chg="mod">
          <ac:chgData name="Aiman Saad Baig" userId="25669dc4-b55e-4331-bcbc-ca0064bde8fa" providerId="ADAL" clId="{992B0852-5340-4F27-AD9B-7D5F35E739EF}" dt="2024-04-28T05:10:02.054" v="3838" actId="20577"/>
          <ac:spMkLst>
            <pc:docMk/>
            <pc:sldMk cId="3029723959" sldId="275"/>
            <ac:spMk id="2" creationId="{D176F3C7-4B33-AB25-DD38-A4ABFF63BDEF}"/>
          </ac:spMkLst>
        </pc:spChg>
        <pc:spChg chg="add mod">
          <ac:chgData name="Aiman Saad Baig" userId="25669dc4-b55e-4331-bcbc-ca0064bde8fa" providerId="ADAL" clId="{992B0852-5340-4F27-AD9B-7D5F35E739EF}" dt="2024-04-28T06:49:18.079" v="4091" actId="20577"/>
          <ac:spMkLst>
            <pc:docMk/>
            <pc:sldMk cId="3029723959" sldId="275"/>
            <ac:spMk id="3" creationId="{F4B4374D-C89A-EB44-7B35-46B42164BDC8}"/>
          </ac:spMkLst>
        </pc:spChg>
        <pc:graphicFrameChg chg="del">
          <ac:chgData name="Aiman Saad Baig" userId="25669dc4-b55e-4331-bcbc-ca0064bde8fa" providerId="ADAL" clId="{992B0852-5340-4F27-AD9B-7D5F35E739EF}" dt="2024-04-28T05:10:06.580" v="3839" actId="478"/>
          <ac:graphicFrameMkLst>
            <pc:docMk/>
            <pc:sldMk cId="3029723959" sldId="275"/>
            <ac:graphicFrameMk id="5" creationId="{F34231D4-D374-90D8-7B04-0640B9689936}"/>
          </ac:graphicFrameMkLst>
        </pc:graphicFrameChg>
      </pc:sldChg>
      <pc:sldChg chg="modSp new del mod">
        <pc:chgData name="Aiman Saad Baig" userId="25669dc4-b55e-4331-bcbc-ca0064bde8fa" providerId="ADAL" clId="{992B0852-5340-4F27-AD9B-7D5F35E739EF}" dt="2024-04-30T20:16:49.239" v="8413" actId="47"/>
        <pc:sldMkLst>
          <pc:docMk/>
          <pc:sldMk cId="1195428956" sldId="276"/>
        </pc:sldMkLst>
        <pc:spChg chg="mod">
          <ac:chgData name="Aiman Saad Baig" userId="25669dc4-b55e-4331-bcbc-ca0064bde8fa" providerId="ADAL" clId="{992B0852-5340-4F27-AD9B-7D5F35E739EF}" dt="2024-04-28T06:49:32.416" v="4105" actId="20577"/>
          <ac:spMkLst>
            <pc:docMk/>
            <pc:sldMk cId="1195428956" sldId="276"/>
            <ac:spMk id="2" creationId="{6B79386D-893F-1ED0-FBF8-286353ECFE27}"/>
          </ac:spMkLst>
        </pc:spChg>
      </pc:sldChg>
      <pc:sldChg chg="new del">
        <pc:chgData name="Aiman Saad Baig" userId="25669dc4-b55e-4331-bcbc-ca0064bde8fa" providerId="ADAL" clId="{992B0852-5340-4F27-AD9B-7D5F35E739EF}" dt="2024-04-28T06:49:38.427" v="4107" actId="47"/>
        <pc:sldMkLst>
          <pc:docMk/>
          <pc:sldMk cId="221574619" sldId="277"/>
        </pc:sldMkLst>
      </pc:sldChg>
      <pc:sldChg chg="modSp new del mod">
        <pc:chgData name="Aiman Saad Baig" userId="25669dc4-b55e-4331-bcbc-ca0064bde8fa" providerId="ADAL" clId="{992B0852-5340-4F27-AD9B-7D5F35E739EF}" dt="2024-04-30T20:16:49.879" v="8414" actId="47"/>
        <pc:sldMkLst>
          <pc:docMk/>
          <pc:sldMk cId="2121382892" sldId="277"/>
        </pc:sldMkLst>
        <pc:spChg chg="mod">
          <ac:chgData name="Aiman Saad Baig" userId="25669dc4-b55e-4331-bcbc-ca0064bde8fa" providerId="ADAL" clId="{992B0852-5340-4F27-AD9B-7D5F35E739EF}" dt="2024-04-28T06:49:48.945" v="4118" actId="20577"/>
          <ac:spMkLst>
            <pc:docMk/>
            <pc:sldMk cId="2121382892" sldId="277"/>
            <ac:spMk id="2" creationId="{CCF91477-FC62-FF76-AB90-9F42A9861337}"/>
          </ac:spMkLst>
        </pc:spChg>
      </pc:sldChg>
      <pc:sldChg chg="new del">
        <pc:chgData name="Aiman Saad Baig" userId="25669dc4-b55e-4331-bcbc-ca0064bde8fa" providerId="ADAL" clId="{992B0852-5340-4F27-AD9B-7D5F35E739EF}" dt="2024-04-28T06:49:54.966" v="4120" actId="47"/>
        <pc:sldMkLst>
          <pc:docMk/>
          <pc:sldMk cId="3928301349" sldId="278"/>
        </pc:sldMkLst>
      </pc:sldChg>
      <pc:sldChg chg="modSp new del mod">
        <pc:chgData name="Aiman Saad Baig" userId="25669dc4-b55e-4331-bcbc-ca0064bde8fa" providerId="ADAL" clId="{992B0852-5340-4F27-AD9B-7D5F35E739EF}" dt="2024-04-30T20:16:54.356" v="8420" actId="47"/>
        <pc:sldMkLst>
          <pc:docMk/>
          <pc:sldMk cId="4148212296" sldId="278"/>
        </pc:sldMkLst>
        <pc:spChg chg="mod">
          <ac:chgData name="Aiman Saad Baig" userId="25669dc4-b55e-4331-bcbc-ca0064bde8fa" providerId="ADAL" clId="{992B0852-5340-4F27-AD9B-7D5F35E739EF}" dt="2024-04-28T06:50:22.825" v="4130" actId="20577"/>
          <ac:spMkLst>
            <pc:docMk/>
            <pc:sldMk cId="4148212296" sldId="278"/>
            <ac:spMk id="2" creationId="{098373BA-82DA-C524-E666-7A6E6D61EEF1}"/>
          </ac:spMkLst>
        </pc:spChg>
      </pc:sldChg>
      <pc:sldChg chg="modSp new del mod">
        <pc:chgData name="Aiman Saad Baig" userId="25669dc4-b55e-4331-bcbc-ca0064bde8fa" providerId="ADAL" clId="{992B0852-5340-4F27-AD9B-7D5F35E739EF}" dt="2024-04-30T20:16:53.479" v="8419" actId="47"/>
        <pc:sldMkLst>
          <pc:docMk/>
          <pc:sldMk cId="4196782482" sldId="279"/>
        </pc:sldMkLst>
        <pc:spChg chg="mod">
          <ac:chgData name="Aiman Saad Baig" userId="25669dc4-b55e-4331-bcbc-ca0064bde8fa" providerId="ADAL" clId="{992B0852-5340-4F27-AD9B-7D5F35E739EF}" dt="2024-04-28T06:50:32.895" v="4143" actId="20577"/>
          <ac:spMkLst>
            <pc:docMk/>
            <pc:sldMk cId="4196782482" sldId="279"/>
            <ac:spMk id="2" creationId="{D0765B64-8FB6-8E80-C65C-BBD879B7CA9B}"/>
          </ac:spMkLst>
        </pc:spChg>
      </pc:sldChg>
      <pc:sldChg chg="addSp modSp add mod ord modNotesTx">
        <pc:chgData name="Aiman Saad Baig" userId="25669dc4-b55e-4331-bcbc-ca0064bde8fa" providerId="ADAL" clId="{992B0852-5340-4F27-AD9B-7D5F35E739EF}" dt="2024-05-01T19:25:50.660" v="10178" actId="20577"/>
        <pc:sldMkLst>
          <pc:docMk/>
          <pc:sldMk cId="3623592221" sldId="280"/>
        </pc:sldMkLst>
        <pc:spChg chg="add mod">
          <ac:chgData name="Aiman Saad Baig" userId="25669dc4-b55e-4331-bcbc-ca0064bde8fa" providerId="ADAL" clId="{992B0852-5340-4F27-AD9B-7D5F35E739EF}" dt="2024-05-01T19:25:50.660" v="10178" actId="20577"/>
          <ac:spMkLst>
            <pc:docMk/>
            <pc:sldMk cId="3623592221" sldId="280"/>
            <ac:spMk id="3" creationId="{7CD86746-E07A-B79B-7F39-767017B9BCA2}"/>
          </ac:spMkLst>
        </pc:spChg>
        <pc:cxnChg chg="add mod">
          <ac:chgData name="Aiman Saad Baig" userId="25669dc4-b55e-4331-bcbc-ca0064bde8fa" providerId="ADAL" clId="{992B0852-5340-4F27-AD9B-7D5F35E739EF}" dt="2024-04-30T19:06:26.529" v="6336" actId="14100"/>
          <ac:cxnSpMkLst>
            <pc:docMk/>
            <pc:sldMk cId="3623592221" sldId="280"/>
            <ac:cxnSpMk id="6" creationId="{B0B5B98F-B0CB-7FD2-1C53-9FE8A5DB256C}"/>
          </ac:cxnSpMkLst>
        </pc:cxnChg>
        <pc:cxnChg chg="mod ord">
          <ac:chgData name="Aiman Saad Baig" userId="25669dc4-b55e-4331-bcbc-ca0064bde8fa" providerId="ADAL" clId="{992B0852-5340-4F27-AD9B-7D5F35E739EF}" dt="2024-04-30T19:06:16.601" v="6334" actId="170"/>
          <ac:cxnSpMkLst>
            <pc:docMk/>
            <pc:sldMk cId="3623592221" sldId="280"/>
            <ac:cxnSpMk id="11" creationId="{868EEA06-F487-1C64-19F6-073051CA915B}"/>
          </ac:cxnSpMkLst>
        </pc:cxnChg>
        <pc:cxnChg chg="add mod">
          <ac:chgData name="Aiman Saad Baig" userId="25669dc4-b55e-4331-bcbc-ca0064bde8fa" providerId="ADAL" clId="{992B0852-5340-4F27-AD9B-7D5F35E739EF}" dt="2024-04-30T19:06:38.677" v="6339" actId="14100"/>
          <ac:cxnSpMkLst>
            <pc:docMk/>
            <pc:sldMk cId="3623592221" sldId="280"/>
            <ac:cxnSpMk id="12" creationId="{60CB44E0-DC23-FAFC-FA7A-BE11201695D8}"/>
          </ac:cxnSpMkLst>
        </pc:cxnChg>
      </pc:sldChg>
      <pc:sldChg chg="modSp add mod ord">
        <pc:chgData name="Aiman Saad Baig" userId="25669dc4-b55e-4331-bcbc-ca0064bde8fa" providerId="ADAL" clId="{992B0852-5340-4F27-AD9B-7D5F35E739EF}" dt="2024-05-01T19:25:41.278" v="10174" actId="20577"/>
        <pc:sldMkLst>
          <pc:docMk/>
          <pc:sldMk cId="203341402" sldId="281"/>
        </pc:sldMkLst>
        <pc:spChg chg="mod">
          <ac:chgData name="Aiman Saad Baig" userId="25669dc4-b55e-4331-bcbc-ca0064bde8fa" providerId="ADAL" clId="{992B0852-5340-4F27-AD9B-7D5F35E739EF}" dt="2024-05-01T19:25:41.278" v="10174" actId="20577"/>
          <ac:spMkLst>
            <pc:docMk/>
            <pc:sldMk cId="203341402" sldId="281"/>
            <ac:spMk id="3" creationId="{7CD86746-E07A-B79B-7F39-767017B9BCA2}"/>
          </ac:spMkLst>
        </pc:spChg>
      </pc:sldChg>
      <pc:sldChg chg="addSp delSp modSp add mod modNotesTx">
        <pc:chgData name="Aiman Saad Baig" userId="25669dc4-b55e-4331-bcbc-ca0064bde8fa" providerId="ADAL" clId="{992B0852-5340-4F27-AD9B-7D5F35E739EF}" dt="2024-05-01T19:47:55.412" v="11138" actId="20577"/>
        <pc:sldMkLst>
          <pc:docMk/>
          <pc:sldMk cId="1041956183" sldId="282"/>
        </pc:sldMkLst>
        <pc:spChg chg="mod">
          <ac:chgData name="Aiman Saad Baig" userId="25669dc4-b55e-4331-bcbc-ca0064bde8fa" providerId="ADAL" clId="{992B0852-5340-4F27-AD9B-7D5F35E739EF}" dt="2024-04-30T19:28:05.250" v="7068" actId="20577"/>
          <ac:spMkLst>
            <pc:docMk/>
            <pc:sldMk cId="1041956183" sldId="282"/>
            <ac:spMk id="2" creationId="{87867711-CCEF-CEFF-79AB-381C82E4FF70}"/>
          </ac:spMkLst>
        </pc:spChg>
        <pc:spChg chg="mod">
          <ac:chgData name="Aiman Saad Baig" userId="25669dc4-b55e-4331-bcbc-ca0064bde8fa" providerId="ADAL" clId="{992B0852-5340-4F27-AD9B-7D5F35E739EF}" dt="2024-04-30T19:27:35.610" v="7046" actId="20577"/>
          <ac:spMkLst>
            <pc:docMk/>
            <pc:sldMk cId="1041956183" sldId="282"/>
            <ac:spMk id="4" creationId="{4BAF5D0B-7B9C-7FA7-E6BE-6D6F13CF513D}"/>
          </ac:spMkLst>
        </pc:spChg>
        <pc:spChg chg="add del">
          <ac:chgData name="Aiman Saad Baig" userId="25669dc4-b55e-4331-bcbc-ca0064bde8fa" providerId="ADAL" clId="{992B0852-5340-4F27-AD9B-7D5F35E739EF}" dt="2024-04-30T19:21:37.762" v="6872" actId="478"/>
          <ac:spMkLst>
            <pc:docMk/>
            <pc:sldMk cId="1041956183" sldId="282"/>
            <ac:spMk id="10" creationId="{6E3BEABD-92CB-0A6F-379F-E0E08B7E4C0F}"/>
          </ac:spMkLst>
        </pc:spChg>
        <pc:spChg chg="add mod">
          <ac:chgData name="Aiman Saad Baig" userId="25669dc4-b55e-4331-bcbc-ca0064bde8fa" providerId="ADAL" clId="{992B0852-5340-4F27-AD9B-7D5F35E739EF}" dt="2024-04-30T19:27:18.850" v="7019" actId="20577"/>
          <ac:spMkLst>
            <pc:docMk/>
            <pc:sldMk cId="1041956183" sldId="282"/>
            <ac:spMk id="17" creationId="{5CA83B68-CE9C-461E-55A5-3FE26D8B6057}"/>
          </ac:spMkLst>
        </pc:spChg>
        <pc:spChg chg="add del mod ord">
          <ac:chgData name="Aiman Saad Baig" userId="25669dc4-b55e-4331-bcbc-ca0064bde8fa" providerId="ADAL" clId="{992B0852-5340-4F27-AD9B-7D5F35E739EF}" dt="2024-04-30T19:25:56.766" v="6980" actId="14100"/>
          <ac:spMkLst>
            <pc:docMk/>
            <pc:sldMk cId="1041956183" sldId="282"/>
            <ac:spMk id="25" creationId="{85D259A7-F116-07B7-C71A-47A302B7CA4F}"/>
          </ac:spMkLst>
        </pc:spChg>
        <pc:spChg chg="add del">
          <ac:chgData name="Aiman Saad Baig" userId="25669dc4-b55e-4331-bcbc-ca0064bde8fa" providerId="ADAL" clId="{992B0852-5340-4F27-AD9B-7D5F35E739EF}" dt="2024-04-30T19:22:25.681" v="6904" actId="478"/>
          <ac:spMkLst>
            <pc:docMk/>
            <pc:sldMk cId="1041956183" sldId="282"/>
            <ac:spMk id="51" creationId="{CC20489D-38A9-3B77-7012-94173882806A}"/>
          </ac:spMkLst>
        </pc:spChg>
        <pc:spChg chg="mod">
          <ac:chgData name="Aiman Saad Baig" userId="25669dc4-b55e-4331-bcbc-ca0064bde8fa" providerId="ADAL" clId="{992B0852-5340-4F27-AD9B-7D5F35E739EF}" dt="2024-04-30T19:26:15.992" v="6985" actId="1076"/>
          <ac:spMkLst>
            <pc:docMk/>
            <pc:sldMk cId="1041956183" sldId="282"/>
            <ac:spMk id="58" creationId="{C2588D3F-C73F-C9AC-2081-77DE6FA157D0}"/>
          </ac:spMkLst>
        </pc:spChg>
        <pc:spChg chg="del">
          <ac:chgData name="Aiman Saad Baig" userId="25669dc4-b55e-4331-bcbc-ca0064bde8fa" providerId="ADAL" clId="{992B0852-5340-4F27-AD9B-7D5F35E739EF}" dt="2024-04-30T19:24:43.375" v="6976" actId="478"/>
          <ac:spMkLst>
            <pc:docMk/>
            <pc:sldMk cId="1041956183" sldId="282"/>
            <ac:spMk id="68" creationId="{40994CA3-4DF8-C65B-FCE7-214FFB5E393C}"/>
          </ac:spMkLst>
        </pc:spChg>
        <pc:picChg chg="add mod ord">
          <ac:chgData name="Aiman Saad Baig" userId="25669dc4-b55e-4331-bcbc-ca0064bde8fa" providerId="ADAL" clId="{992B0852-5340-4F27-AD9B-7D5F35E739EF}" dt="2024-04-30T19:26:40.704" v="7009" actId="1076"/>
          <ac:picMkLst>
            <pc:docMk/>
            <pc:sldMk cId="1041956183" sldId="282"/>
            <ac:picMk id="5" creationId="{476E7B88-CA86-D47E-C29D-FC3D6212D48D}"/>
          </ac:picMkLst>
        </pc:picChg>
        <pc:picChg chg="add mod ord">
          <ac:chgData name="Aiman Saad Baig" userId="25669dc4-b55e-4331-bcbc-ca0064bde8fa" providerId="ADAL" clId="{992B0852-5340-4F27-AD9B-7D5F35E739EF}" dt="2024-05-01T19:45:47.694" v="10965" actId="170"/>
          <ac:picMkLst>
            <pc:docMk/>
            <pc:sldMk cId="1041956183" sldId="282"/>
            <ac:picMk id="8" creationId="{2D0EE24C-C8F1-38E1-F08F-CE8ADEB742D6}"/>
          </ac:picMkLst>
        </pc:picChg>
        <pc:picChg chg="del">
          <ac:chgData name="Aiman Saad Baig" userId="25669dc4-b55e-4331-bcbc-ca0064bde8fa" providerId="ADAL" clId="{992B0852-5340-4F27-AD9B-7D5F35E739EF}" dt="2024-04-30T19:27:44.004" v="7047" actId="478"/>
          <ac:picMkLst>
            <pc:docMk/>
            <pc:sldMk cId="1041956183" sldId="282"/>
            <ac:picMk id="13" creationId="{9C7F3B3D-56CB-61A4-0213-A35D0C1BF43C}"/>
          </ac:picMkLst>
        </pc:picChg>
        <pc:picChg chg="add del">
          <ac:chgData name="Aiman Saad Baig" userId="25669dc4-b55e-4331-bcbc-ca0064bde8fa" providerId="ADAL" clId="{992B0852-5340-4F27-AD9B-7D5F35E739EF}" dt="2024-04-30T19:22:33.138" v="6906" actId="478"/>
          <ac:picMkLst>
            <pc:docMk/>
            <pc:sldMk cId="1041956183" sldId="282"/>
            <ac:picMk id="37" creationId="{D9921C1D-D22B-26EB-4930-100418FE05A4}"/>
          </ac:picMkLst>
        </pc:picChg>
        <pc:picChg chg="add del">
          <ac:chgData name="Aiman Saad Baig" userId="25669dc4-b55e-4331-bcbc-ca0064bde8fa" providerId="ADAL" clId="{992B0852-5340-4F27-AD9B-7D5F35E739EF}" dt="2024-04-30T19:22:22.371" v="6903" actId="478"/>
          <ac:picMkLst>
            <pc:docMk/>
            <pc:sldMk cId="1041956183" sldId="282"/>
            <ac:picMk id="42" creationId="{EBBEB24E-4F89-6A34-E087-DB0EA8C4AC27}"/>
          </ac:picMkLst>
        </pc:picChg>
        <pc:picChg chg="add del">
          <ac:chgData name="Aiman Saad Baig" userId="25669dc4-b55e-4331-bcbc-ca0064bde8fa" providerId="ADAL" clId="{992B0852-5340-4F27-AD9B-7D5F35E739EF}" dt="2024-04-30T19:22:03.052" v="6898" actId="478"/>
          <ac:picMkLst>
            <pc:docMk/>
            <pc:sldMk cId="1041956183" sldId="282"/>
            <ac:picMk id="44" creationId="{DE63C6A6-467D-2B2D-38D6-0BDB5E62E2CF}"/>
          </ac:picMkLst>
        </pc:picChg>
        <pc:picChg chg="mod modCrop">
          <ac:chgData name="Aiman Saad Baig" userId="25669dc4-b55e-4331-bcbc-ca0064bde8fa" providerId="ADAL" clId="{992B0852-5340-4F27-AD9B-7D5F35E739EF}" dt="2024-04-30T19:26:31.464" v="7007" actId="1035"/>
          <ac:picMkLst>
            <pc:docMk/>
            <pc:sldMk cId="1041956183" sldId="282"/>
            <ac:picMk id="71" creationId="{FCEBD4A6-5150-D314-40AD-7AD8011AD1B1}"/>
          </ac:picMkLst>
        </pc:picChg>
        <pc:cxnChg chg="add del mod">
          <ac:chgData name="Aiman Saad Baig" userId="25669dc4-b55e-4331-bcbc-ca0064bde8fa" providerId="ADAL" clId="{992B0852-5340-4F27-AD9B-7D5F35E739EF}" dt="2024-04-30T19:25:59.192" v="6981" actId="478"/>
          <ac:cxnSpMkLst>
            <pc:docMk/>
            <pc:sldMk cId="1041956183" sldId="282"/>
            <ac:cxnSpMk id="38" creationId="{6D2E3351-3981-917B-5012-8918EFCB007D}"/>
          </ac:cxnSpMkLst>
        </pc:cxnChg>
        <pc:cxnChg chg="add del">
          <ac:chgData name="Aiman Saad Baig" userId="25669dc4-b55e-4331-bcbc-ca0064bde8fa" providerId="ADAL" clId="{992B0852-5340-4F27-AD9B-7D5F35E739EF}" dt="2024-04-30T19:22:39.931" v="6907" actId="478"/>
          <ac:cxnSpMkLst>
            <pc:docMk/>
            <pc:sldMk cId="1041956183" sldId="282"/>
            <ac:cxnSpMk id="46" creationId="{902FE0E6-CE79-02B0-285F-81C621409F9F}"/>
          </ac:cxnSpMkLst>
        </pc:cxnChg>
        <pc:cxnChg chg="mod">
          <ac:chgData name="Aiman Saad Baig" userId="25669dc4-b55e-4331-bcbc-ca0064bde8fa" providerId="ADAL" clId="{992B0852-5340-4F27-AD9B-7D5F35E739EF}" dt="2024-04-30T19:26:12.438" v="6984" actId="14100"/>
          <ac:cxnSpMkLst>
            <pc:docMk/>
            <pc:sldMk cId="1041956183" sldId="282"/>
            <ac:cxnSpMk id="54" creationId="{B2D97B46-6DF4-C982-EF93-4514A1BFC2D4}"/>
          </ac:cxnSpMkLst>
        </pc:cxnChg>
        <pc:cxnChg chg="mod">
          <ac:chgData name="Aiman Saad Baig" userId="25669dc4-b55e-4331-bcbc-ca0064bde8fa" providerId="ADAL" clId="{992B0852-5340-4F27-AD9B-7D5F35E739EF}" dt="2024-04-30T19:26:27.260" v="6995" actId="1036"/>
          <ac:cxnSpMkLst>
            <pc:docMk/>
            <pc:sldMk cId="1041956183" sldId="282"/>
            <ac:cxnSpMk id="67" creationId="{E9E1F5C2-2965-30B8-CB8B-BFF89C24DF05}"/>
          </ac:cxnSpMkLst>
        </pc:cxnChg>
      </pc:sldChg>
      <pc:sldChg chg="addSp delSp modSp add del mod ord modNotesTx">
        <pc:chgData name="Aiman Saad Baig" userId="25669dc4-b55e-4331-bcbc-ca0064bde8fa" providerId="ADAL" clId="{992B0852-5340-4F27-AD9B-7D5F35E739EF}" dt="2024-04-30T20:39:35.393" v="9560" actId="47"/>
        <pc:sldMkLst>
          <pc:docMk/>
          <pc:sldMk cId="10542609" sldId="283"/>
        </pc:sldMkLst>
        <pc:spChg chg="mod">
          <ac:chgData name="Aiman Saad Baig" userId="25669dc4-b55e-4331-bcbc-ca0064bde8fa" providerId="ADAL" clId="{992B0852-5340-4F27-AD9B-7D5F35E739EF}" dt="2024-04-30T20:39:11.327" v="9555" actId="1076"/>
          <ac:spMkLst>
            <pc:docMk/>
            <pc:sldMk cId="10542609" sldId="283"/>
            <ac:spMk id="2" creationId="{3C7C5BB2-65D7-C16C-2686-946CA2F30446}"/>
          </ac:spMkLst>
        </pc:spChg>
        <pc:spChg chg="del">
          <ac:chgData name="Aiman Saad Baig" userId="25669dc4-b55e-4331-bcbc-ca0064bde8fa" providerId="ADAL" clId="{992B0852-5340-4F27-AD9B-7D5F35E739EF}" dt="2024-04-30T20:37:03.397" v="9512" actId="478"/>
          <ac:spMkLst>
            <pc:docMk/>
            <pc:sldMk cId="10542609" sldId="283"/>
            <ac:spMk id="42" creationId="{8796F187-7C39-9126-33AA-9757DB400709}"/>
          </ac:spMkLst>
        </pc:spChg>
        <pc:spChg chg="del">
          <ac:chgData name="Aiman Saad Baig" userId="25669dc4-b55e-4331-bcbc-ca0064bde8fa" providerId="ADAL" clId="{992B0852-5340-4F27-AD9B-7D5F35E739EF}" dt="2024-04-30T20:37:09.289" v="9513" actId="478"/>
          <ac:spMkLst>
            <pc:docMk/>
            <pc:sldMk cId="10542609" sldId="283"/>
            <ac:spMk id="44" creationId="{F0590216-8B48-CE37-E553-B52EA611026E}"/>
          </ac:spMkLst>
        </pc:spChg>
        <pc:picChg chg="mod">
          <ac:chgData name="Aiman Saad Baig" userId="25669dc4-b55e-4331-bcbc-ca0064bde8fa" providerId="ADAL" clId="{992B0852-5340-4F27-AD9B-7D5F35E739EF}" dt="2024-04-30T20:37:59.233" v="9517" actId="1076"/>
          <ac:picMkLst>
            <pc:docMk/>
            <pc:sldMk cId="10542609" sldId="283"/>
            <ac:picMk id="5" creationId="{FC2497C9-9E5E-A306-E861-DBD92DB7F4DB}"/>
          </ac:picMkLst>
        </pc:picChg>
        <pc:picChg chg="add del mod ord">
          <ac:chgData name="Aiman Saad Baig" userId="25669dc4-b55e-4331-bcbc-ca0064bde8fa" providerId="ADAL" clId="{992B0852-5340-4F27-AD9B-7D5F35E739EF}" dt="2024-04-30T20:39:21.672" v="9558" actId="478"/>
          <ac:picMkLst>
            <pc:docMk/>
            <pc:sldMk cId="10542609" sldId="283"/>
            <ac:picMk id="8" creationId="{08AF8CC0-86AC-4BFB-6AF6-030E05CDE85F}"/>
          </ac:picMkLst>
        </pc:picChg>
      </pc:sldChg>
      <pc:sldChg chg="addSp delSp modSp add del mod">
        <pc:chgData name="Aiman Saad Baig" userId="25669dc4-b55e-4331-bcbc-ca0064bde8fa" providerId="ADAL" clId="{992B0852-5340-4F27-AD9B-7D5F35E739EF}" dt="2024-04-30T19:57:18.865" v="7344" actId="47"/>
        <pc:sldMkLst>
          <pc:docMk/>
          <pc:sldMk cId="1999750480" sldId="284"/>
        </pc:sldMkLst>
        <pc:graphicFrameChg chg="add mod modGraphic">
          <ac:chgData name="Aiman Saad Baig" userId="25669dc4-b55e-4331-bcbc-ca0064bde8fa" providerId="ADAL" clId="{992B0852-5340-4F27-AD9B-7D5F35E739EF}" dt="2024-04-30T19:51:12.345" v="7191" actId="403"/>
          <ac:graphicFrameMkLst>
            <pc:docMk/>
            <pc:sldMk cId="1999750480" sldId="284"/>
            <ac:graphicFrameMk id="4" creationId="{D8E08B81-9831-1E23-8580-00B08468684C}"/>
          </ac:graphicFrameMkLst>
        </pc:graphicFrameChg>
        <pc:graphicFrameChg chg="del">
          <ac:chgData name="Aiman Saad Baig" userId="25669dc4-b55e-4331-bcbc-ca0064bde8fa" providerId="ADAL" clId="{992B0852-5340-4F27-AD9B-7D5F35E739EF}" dt="2024-04-30T19:50:45.940" v="7182" actId="478"/>
          <ac:graphicFrameMkLst>
            <pc:docMk/>
            <pc:sldMk cId="1999750480" sldId="284"/>
            <ac:graphicFrameMk id="9" creationId="{E8E42DD1-3FA8-9717-0892-DA1F8C526BEC}"/>
          </ac:graphicFrameMkLst>
        </pc:graphicFrameChg>
        <pc:graphicFrameChg chg="mod">
          <ac:chgData name="Aiman Saad Baig" userId="25669dc4-b55e-4331-bcbc-ca0064bde8fa" providerId="ADAL" clId="{992B0852-5340-4F27-AD9B-7D5F35E739EF}" dt="2024-04-30T19:51:42.978" v="7209" actId="14100"/>
          <ac:graphicFrameMkLst>
            <pc:docMk/>
            <pc:sldMk cId="1999750480" sldId="284"/>
            <ac:graphicFrameMk id="11" creationId="{1193F4C4-4E63-4619-84D6-9B995662D901}"/>
          </ac:graphicFrameMkLst>
        </pc:graphicFrameChg>
      </pc:sldChg>
      <pc:sldChg chg="addSp delSp modSp add mod">
        <pc:chgData name="Aiman Saad Baig" userId="25669dc4-b55e-4331-bcbc-ca0064bde8fa" providerId="ADAL" clId="{992B0852-5340-4F27-AD9B-7D5F35E739EF}" dt="2024-04-30T19:59:57.043" v="7411" actId="20577"/>
        <pc:sldMkLst>
          <pc:docMk/>
          <pc:sldMk cId="3574366888" sldId="285"/>
        </pc:sldMkLst>
        <pc:spChg chg="mod">
          <ac:chgData name="Aiman Saad Baig" userId="25669dc4-b55e-4331-bcbc-ca0064bde8fa" providerId="ADAL" clId="{992B0852-5340-4F27-AD9B-7D5F35E739EF}" dt="2024-04-30T19:59:38.662" v="7368" actId="20577"/>
          <ac:spMkLst>
            <pc:docMk/>
            <pc:sldMk cId="3574366888" sldId="285"/>
            <ac:spMk id="2" creationId="{D88979CD-228A-6DA2-DD5A-42AE2A39AC44}"/>
          </ac:spMkLst>
        </pc:spChg>
        <pc:spChg chg="mod">
          <ac:chgData name="Aiman Saad Baig" userId="25669dc4-b55e-4331-bcbc-ca0064bde8fa" providerId="ADAL" clId="{992B0852-5340-4F27-AD9B-7D5F35E739EF}" dt="2024-04-30T19:59:57.043" v="7411" actId="20577"/>
          <ac:spMkLst>
            <pc:docMk/>
            <pc:sldMk cId="3574366888" sldId="285"/>
            <ac:spMk id="3" creationId="{92405854-71BB-6DC8-95DE-CD845305AD0E}"/>
          </ac:spMkLst>
        </pc:spChg>
        <pc:graphicFrameChg chg="add mod ord">
          <ac:chgData name="Aiman Saad Baig" userId="25669dc4-b55e-4331-bcbc-ca0064bde8fa" providerId="ADAL" clId="{992B0852-5340-4F27-AD9B-7D5F35E739EF}" dt="2024-04-30T19:52:34.171" v="7246" actId="171"/>
          <ac:graphicFrameMkLst>
            <pc:docMk/>
            <pc:sldMk cId="3574366888" sldId="285"/>
            <ac:graphicFrameMk id="4" creationId="{1A0DBD25-5B0C-8815-BD76-04CCC6B5741C}"/>
          </ac:graphicFrameMkLst>
        </pc:graphicFrameChg>
        <pc:graphicFrameChg chg="add del mod ord modGraphic">
          <ac:chgData name="Aiman Saad Baig" userId="25669dc4-b55e-4331-bcbc-ca0064bde8fa" providerId="ADAL" clId="{992B0852-5340-4F27-AD9B-7D5F35E739EF}" dt="2024-04-30T19:57:05.662" v="7340" actId="478"/>
          <ac:graphicFrameMkLst>
            <pc:docMk/>
            <pc:sldMk cId="3574366888" sldId="285"/>
            <ac:graphicFrameMk id="5" creationId="{DA6C71A6-18C2-7C50-CF14-AEF333D7834C}"/>
          </ac:graphicFrameMkLst>
        </pc:graphicFrameChg>
        <pc:graphicFrameChg chg="del">
          <ac:chgData name="Aiman Saad Baig" userId="25669dc4-b55e-4331-bcbc-ca0064bde8fa" providerId="ADAL" clId="{992B0852-5340-4F27-AD9B-7D5F35E739EF}" dt="2024-04-30T19:52:37.078" v="7247" actId="478"/>
          <ac:graphicFrameMkLst>
            <pc:docMk/>
            <pc:sldMk cId="3574366888" sldId="285"/>
            <ac:graphicFrameMk id="9" creationId="{E8E42DD1-3FA8-9717-0892-DA1F8C526BEC}"/>
          </ac:graphicFrameMkLst>
        </pc:graphicFrameChg>
        <pc:graphicFrameChg chg="add del mod modGraphic">
          <ac:chgData name="Aiman Saad Baig" userId="25669dc4-b55e-4331-bcbc-ca0064bde8fa" providerId="ADAL" clId="{992B0852-5340-4F27-AD9B-7D5F35E739EF}" dt="2024-04-30T19:57:15.426" v="7343" actId="478"/>
          <ac:graphicFrameMkLst>
            <pc:docMk/>
            <pc:sldMk cId="3574366888" sldId="285"/>
            <ac:graphicFrameMk id="12" creationId="{AF0BF1C0-0EEA-A96F-CF4D-7FE39BC7F984}"/>
          </ac:graphicFrameMkLst>
        </pc:graphicFrameChg>
      </pc:sldChg>
      <pc:sldChg chg="add">
        <pc:chgData name="Aiman Saad Baig" userId="25669dc4-b55e-4331-bcbc-ca0064bde8fa" providerId="ADAL" clId="{992B0852-5340-4F27-AD9B-7D5F35E739EF}" dt="2024-04-30T20:00:10.558" v="7412" actId="2890"/>
        <pc:sldMkLst>
          <pc:docMk/>
          <pc:sldMk cId="1961114275" sldId="286"/>
        </pc:sldMkLst>
      </pc:sldChg>
      <pc:sldChg chg="addSp delSp modSp new mod">
        <pc:chgData name="Aiman Saad Baig" userId="25669dc4-b55e-4331-bcbc-ca0064bde8fa" providerId="ADAL" clId="{992B0852-5340-4F27-AD9B-7D5F35E739EF}" dt="2024-05-05T09:58:12.880" v="11414" actId="20577"/>
        <pc:sldMkLst>
          <pc:docMk/>
          <pc:sldMk cId="2992055982" sldId="287"/>
        </pc:sldMkLst>
        <pc:spChg chg="mod">
          <ac:chgData name="Aiman Saad Baig" userId="25669dc4-b55e-4331-bcbc-ca0064bde8fa" providerId="ADAL" clId="{992B0852-5340-4F27-AD9B-7D5F35E739EF}" dt="2024-04-30T20:12:44.325" v="8146" actId="13926"/>
          <ac:spMkLst>
            <pc:docMk/>
            <pc:sldMk cId="2992055982" sldId="287"/>
            <ac:spMk id="2" creationId="{BAFE0BA5-2636-24BF-AB02-DCB3D4E8FB32}"/>
          </ac:spMkLst>
        </pc:spChg>
        <pc:spChg chg="del mod">
          <ac:chgData name="Aiman Saad Baig" userId="25669dc4-b55e-4331-bcbc-ca0064bde8fa" providerId="ADAL" clId="{992B0852-5340-4F27-AD9B-7D5F35E739EF}" dt="2024-04-30T20:13:12.957" v="8151" actId="478"/>
          <ac:spMkLst>
            <pc:docMk/>
            <pc:sldMk cId="2992055982" sldId="287"/>
            <ac:spMk id="3" creationId="{333F628F-AB26-C860-9932-EE02E439E7C1}"/>
          </ac:spMkLst>
        </pc:spChg>
        <pc:spChg chg="del mod">
          <ac:chgData name="Aiman Saad Baig" userId="25669dc4-b55e-4331-bcbc-ca0064bde8fa" providerId="ADAL" clId="{992B0852-5340-4F27-AD9B-7D5F35E739EF}" dt="2024-04-30T20:32:44.877" v="9390" actId="3680"/>
          <ac:spMkLst>
            <pc:docMk/>
            <pc:sldMk cId="2992055982" sldId="287"/>
            <ac:spMk id="4" creationId="{64EA190E-FA07-AF98-F38B-1632C5D111F5}"/>
          </ac:spMkLst>
        </pc:spChg>
        <pc:spChg chg="del">
          <ac:chgData name="Aiman Saad Baig" userId="25669dc4-b55e-4331-bcbc-ca0064bde8fa" providerId="ADAL" clId="{992B0852-5340-4F27-AD9B-7D5F35E739EF}" dt="2024-04-30T20:13:26.189" v="8152" actId="478"/>
          <ac:spMkLst>
            <pc:docMk/>
            <pc:sldMk cId="2992055982" sldId="287"/>
            <ac:spMk id="5" creationId="{AE25243D-CF1B-74E3-5BBB-A120F0C57B8C}"/>
          </ac:spMkLst>
        </pc:spChg>
        <pc:spChg chg="del">
          <ac:chgData name="Aiman Saad Baig" userId="25669dc4-b55e-4331-bcbc-ca0064bde8fa" providerId="ADAL" clId="{992B0852-5340-4F27-AD9B-7D5F35E739EF}" dt="2024-04-30T20:32:15.588" v="9385" actId="478"/>
          <ac:spMkLst>
            <pc:docMk/>
            <pc:sldMk cId="2992055982" sldId="287"/>
            <ac:spMk id="6" creationId="{61BEBE5D-1FF3-C590-3082-C2E54847A50E}"/>
          </ac:spMkLst>
        </pc:spChg>
        <pc:spChg chg="add mod">
          <ac:chgData name="Aiman Saad Baig" userId="25669dc4-b55e-4331-bcbc-ca0064bde8fa" providerId="ADAL" clId="{992B0852-5340-4F27-AD9B-7D5F35E739EF}" dt="2024-04-30T20:13:38.229" v="8172" actId="20577"/>
          <ac:spMkLst>
            <pc:docMk/>
            <pc:sldMk cId="2992055982" sldId="287"/>
            <ac:spMk id="9" creationId="{82075850-4330-07C0-E246-9EEABAB814AF}"/>
          </ac:spMkLst>
        </pc:spChg>
        <pc:graphicFrameChg chg="add mod ord modGraphic">
          <ac:chgData name="Aiman Saad Baig" userId="25669dc4-b55e-4331-bcbc-ca0064bde8fa" providerId="ADAL" clId="{992B0852-5340-4F27-AD9B-7D5F35E739EF}" dt="2024-05-05T09:58:12.880" v="11414" actId="20577"/>
          <ac:graphicFrameMkLst>
            <pc:docMk/>
            <pc:sldMk cId="2992055982" sldId="287"/>
            <ac:graphicFrameMk id="10" creationId="{234104E3-1078-6803-E019-79784823F7BF}"/>
          </ac:graphicFrameMkLst>
        </pc:graphicFrameChg>
        <pc:picChg chg="add del mod ord">
          <ac:chgData name="Aiman Saad Baig" userId="25669dc4-b55e-4331-bcbc-ca0064bde8fa" providerId="ADAL" clId="{992B0852-5340-4F27-AD9B-7D5F35E739EF}" dt="2024-04-30T20:53:30.906" v="9999" actId="478"/>
          <ac:picMkLst>
            <pc:docMk/>
            <pc:sldMk cId="2992055982" sldId="287"/>
            <ac:picMk id="8" creationId="{85D88824-6AB4-C7C8-D0A4-8437556E1B4B}"/>
          </ac:picMkLst>
        </pc:picChg>
        <pc:picChg chg="add mod ord modCrop">
          <ac:chgData name="Aiman Saad Baig" userId="25669dc4-b55e-4331-bcbc-ca0064bde8fa" providerId="ADAL" clId="{992B0852-5340-4F27-AD9B-7D5F35E739EF}" dt="2024-05-05T07:51:00.083" v="11388" actId="732"/>
          <ac:picMkLst>
            <pc:docMk/>
            <pc:sldMk cId="2992055982" sldId="287"/>
            <ac:picMk id="11" creationId="{EE62F2F5-FDC5-DC87-1D47-27B9060D7941}"/>
          </ac:picMkLst>
        </pc:picChg>
      </pc:sldChg>
      <pc:sldChg chg="delSp modSp add mod">
        <pc:chgData name="Aiman Saad Baig" userId="25669dc4-b55e-4331-bcbc-ca0064bde8fa" providerId="ADAL" clId="{992B0852-5340-4F27-AD9B-7D5F35E739EF}" dt="2024-04-30T20:53:24.265" v="9998" actId="732"/>
        <pc:sldMkLst>
          <pc:docMk/>
          <pc:sldMk cId="1033743763" sldId="288"/>
        </pc:sldMkLst>
        <pc:spChg chg="mod">
          <ac:chgData name="Aiman Saad Baig" userId="25669dc4-b55e-4331-bcbc-ca0064bde8fa" providerId="ADAL" clId="{992B0852-5340-4F27-AD9B-7D5F35E739EF}" dt="2024-04-30T20:50:23.483" v="9984" actId="313"/>
          <ac:spMkLst>
            <pc:docMk/>
            <pc:sldMk cId="1033743763" sldId="288"/>
            <ac:spMk id="4" creationId="{64EA190E-FA07-AF98-F38B-1632C5D111F5}"/>
          </ac:spMkLst>
        </pc:spChg>
        <pc:spChg chg="del">
          <ac:chgData name="Aiman Saad Baig" userId="25669dc4-b55e-4331-bcbc-ca0064bde8fa" providerId="ADAL" clId="{992B0852-5340-4F27-AD9B-7D5F35E739EF}" dt="2024-04-30T20:14:23.813" v="8185" actId="478"/>
          <ac:spMkLst>
            <pc:docMk/>
            <pc:sldMk cId="1033743763" sldId="288"/>
            <ac:spMk id="6" creationId="{61BEBE5D-1FF3-C590-3082-C2E54847A50E}"/>
          </ac:spMkLst>
        </pc:spChg>
        <pc:spChg chg="mod">
          <ac:chgData name="Aiman Saad Baig" userId="25669dc4-b55e-4331-bcbc-ca0064bde8fa" providerId="ADAL" clId="{992B0852-5340-4F27-AD9B-7D5F35E739EF}" dt="2024-04-30T20:14:47.549" v="8217" actId="20577"/>
          <ac:spMkLst>
            <pc:docMk/>
            <pc:sldMk cId="1033743763" sldId="288"/>
            <ac:spMk id="9" creationId="{82075850-4330-07C0-E246-9EEABAB814AF}"/>
          </ac:spMkLst>
        </pc:spChg>
        <pc:picChg chg="mod modCrop">
          <ac:chgData name="Aiman Saad Baig" userId="25669dc4-b55e-4331-bcbc-ca0064bde8fa" providerId="ADAL" clId="{992B0852-5340-4F27-AD9B-7D5F35E739EF}" dt="2024-04-30T20:53:24.265" v="9998" actId="732"/>
          <ac:picMkLst>
            <pc:docMk/>
            <pc:sldMk cId="1033743763" sldId="288"/>
            <ac:picMk id="8" creationId="{85D88824-6AB4-C7C8-D0A4-8437556E1B4B}"/>
          </ac:picMkLst>
        </pc:picChg>
      </pc:sldChg>
      <pc:sldChg chg="addSp delSp modSp new mod">
        <pc:chgData name="Aiman Saad Baig" userId="25669dc4-b55e-4331-bcbc-ca0064bde8fa" providerId="ADAL" clId="{992B0852-5340-4F27-AD9B-7D5F35E739EF}" dt="2024-05-05T10:35:33.989" v="11418" actId="1076"/>
        <pc:sldMkLst>
          <pc:docMk/>
          <pc:sldMk cId="3642373165" sldId="289"/>
        </pc:sldMkLst>
        <pc:spChg chg="mod">
          <ac:chgData name="Aiman Saad Baig" userId="25669dc4-b55e-4331-bcbc-ca0064bde8fa" providerId="ADAL" clId="{992B0852-5340-4F27-AD9B-7D5F35E739EF}" dt="2024-04-30T20:23:38.541" v="8496" actId="13926"/>
          <ac:spMkLst>
            <pc:docMk/>
            <pc:sldMk cId="3642373165" sldId="289"/>
            <ac:spMk id="2" creationId="{8071DB8F-EC03-8DDF-F417-3A087F65B3EE}"/>
          </ac:spMkLst>
        </pc:spChg>
        <pc:spChg chg="del mod">
          <ac:chgData name="Aiman Saad Baig" userId="25669dc4-b55e-4331-bcbc-ca0064bde8fa" providerId="ADAL" clId="{992B0852-5340-4F27-AD9B-7D5F35E739EF}" dt="2024-04-30T20:24:08.520" v="8503" actId="478"/>
          <ac:spMkLst>
            <pc:docMk/>
            <pc:sldMk cId="3642373165" sldId="289"/>
            <ac:spMk id="3" creationId="{F9D94475-B74C-D787-039D-2451BE2F6607}"/>
          </ac:spMkLst>
        </pc:spChg>
        <pc:spChg chg="mod">
          <ac:chgData name="Aiman Saad Baig" userId="25669dc4-b55e-4331-bcbc-ca0064bde8fa" providerId="ADAL" clId="{992B0852-5340-4F27-AD9B-7D5F35E739EF}" dt="2024-04-30T20:27:08.869" v="8758" actId="20577"/>
          <ac:spMkLst>
            <pc:docMk/>
            <pc:sldMk cId="3642373165" sldId="289"/>
            <ac:spMk id="4" creationId="{DA259BFF-C6AB-52C3-44F1-E6FDA7FA27D6}"/>
          </ac:spMkLst>
        </pc:spChg>
        <pc:spChg chg="del">
          <ac:chgData name="Aiman Saad Baig" userId="25669dc4-b55e-4331-bcbc-ca0064bde8fa" providerId="ADAL" clId="{992B0852-5340-4F27-AD9B-7D5F35E739EF}" dt="2024-04-30T20:23:57.829" v="8497" actId="478"/>
          <ac:spMkLst>
            <pc:docMk/>
            <pc:sldMk cId="3642373165" sldId="289"/>
            <ac:spMk id="5" creationId="{327A0532-CC98-DAF1-AA48-4CDC35D4F441}"/>
          </ac:spMkLst>
        </pc:spChg>
        <pc:spChg chg="del">
          <ac:chgData name="Aiman Saad Baig" userId="25669dc4-b55e-4331-bcbc-ca0064bde8fa" providerId="ADAL" clId="{992B0852-5340-4F27-AD9B-7D5F35E739EF}" dt="2024-04-30T20:24:01.856" v="8498" actId="478"/>
          <ac:spMkLst>
            <pc:docMk/>
            <pc:sldMk cId="3642373165" sldId="289"/>
            <ac:spMk id="6" creationId="{F381D891-1B7D-76CE-949C-FECE365E9FED}"/>
          </ac:spMkLst>
        </pc:spChg>
        <pc:spChg chg="add mod">
          <ac:chgData name="Aiman Saad Baig" userId="25669dc4-b55e-4331-bcbc-ca0064bde8fa" providerId="ADAL" clId="{992B0852-5340-4F27-AD9B-7D5F35E739EF}" dt="2024-04-30T20:24:20.838" v="8511" actId="20577"/>
          <ac:spMkLst>
            <pc:docMk/>
            <pc:sldMk cId="3642373165" sldId="289"/>
            <ac:spMk id="9" creationId="{43FD1378-AC76-98C8-D465-8A0BB68162CB}"/>
          </ac:spMkLst>
        </pc:spChg>
        <pc:picChg chg="add mod">
          <ac:chgData name="Aiman Saad Baig" userId="25669dc4-b55e-4331-bcbc-ca0064bde8fa" providerId="ADAL" clId="{992B0852-5340-4F27-AD9B-7D5F35E739EF}" dt="2024-05-05T10:35:33.989" v="11418" actId="1076"/>
          <ac:picMkLst>
            <pc:docMk/>
            <pc:sldMk cId="3642373165" sldId="289"/>
            <ac:picMk id="5" creationId="{EE986165-2640-E392-3AEE-D5BC7454721E}"/>
          </ac:picMkLst>
        </pc:picChg>
        <pc:picChg chg="add mod ord">
          <ac:chgData name="Aiman Saad Baig" userId="25669dc4-b55e-4331-bcbc-ca0064bde8fa" providerId="ADAL" clId="{992B0852-5340-4F27-AD9B-7D5F35E739EF}" dt="2024-04-30T20:23:26.297" v="8473" actId="171"/>
          <ac:picMkLst>
            <pc:docMk/>
            <pc:sldMk cId="3642373165" sldId="289"/>
            <ac:picMk id="8" creationId="{C049914A-99DC-996F-B9B2-49A98FE12F84}"/>
          </ac:picMkLst>
        </pc:picChg>
        <pc:picChg chg="add mod">
          <ac:chgData name="Aiman Saad Baig" userId="25669dc4-b55e-4331-bcbc-ca0064bde8fa" providerId="ADAL" clId="{992B0852-5340-4F27-AD9B-7D5F35E739EF}" dt="2024-04-30T20:25:36.772" v="8515" actId="14100"/>
          <ac:picMkLst>
            <pc:docMk/>
            <pc:sldMk cId="3642373165" sldId="289"/>
            <ac:picMk id="11" creationId="{80A578F4-2D7E-FB5A-D19F-55632B2781C7}"/>
          </ac:picMkLst>
        </pc:picChg>
        <pc:picChg chg="add mod">
          <ac:chgData name="Aiman Saad Baig" userId="25669dc4-b55e-4331-bcbc-ca0064bde8fa" providerId="ADAL" clId="{992B0852-5340-4F27-AD9B-7D5F35E739EF}" dt="2024-04-30T20:25:45.507" v="8518" actId="14100"/>
          <ac:picMkLst>
            <pc:docMk/>
            <pc:sldMk cId="3642373165" sldId="289"/>
            <ac:picMk id="13" creationId="{4FA189ED-507B-841C-468D-A54D22906F38}"/>
          </ac:picMkLst>
        </pc:picChg>
      </pc:sldChg>
      <pc:sldChg chg="delSp modSp add mod modNotesTx">
        <pc:chgData name="Aiman Saad Baig" userId="25669dc4-b55e-4331-bcbc-ca0064bde8fa" providerId="ADAL" clId="{992B0852-5340-4F27-AD9B-7D5F35E739EF}" dt="2024-04-30T20:51:57.107" v="9995" actId="20577"/>
        <pc:sldMkLst>
          <pc:docMk/>
          <pc:sldMk cId="1796676333" sldId="290"/>
        </pc:sldMkLst>
        <pc:spChg chg="mod">
          <ac:chgData name="Aiman Saad Baig" userId="25669dc4-b55e-4331-bcbc-ca0064bde8fa" providerId="ADAL" clId="{992B0852-5340-4F27-AD9B-7D5F35E739EF}" dt="2024-04-30T20:31:36.898" v="9384" actId="14100"/>
          <ac:spMkLst>
            <pc:docMk/>
            <pc:sldMk cId="1796676333" sldId="290"/>
            <ac:spMk id="4" creationId="{DA259BFF-C6AB-52C3-44F1-E6FDA7FA27D6}"/>
          </ac:spMkLst>
        </pc:spChg>
        <pc:spChg chg="mod">
          <ac:chgData name="Aiman Saad Baig" userId="25669dc4-b55e-4331-bcbc-ca0064bde8fa" providerId="ADAL" clId="{992B0852-5340-4F27-AD9B-7D5F35E739EF}" dt="2024-04-30T20:51:57.107" v="9995" actId="20577"/>
          <ac:spMkLst>
            <pc:docMk/>
            <pc:sldMk cId="1796676333" sldId="290"/>
            <ac:spMk id="9" creationId="{43FD1378-AC76-98C8-D465-8A0BB68162CB}"/>
          </ac:spMkLst>
        </pc:spChg>
        <pc:picChg chg="del">
          <ac:chgData name="Aiman Saad Baig" userId="25669dc4-b55e-4331-bcbc-ca0064bde8fa" providerId="ADAL" clId="{992B0852-5340-4F27-AD9B-7D5F35E739EF}" dt="2024-04-30T20:27:22.890" v="8760" actId="478"/>
          <ac:picMkLst>
            <pc:docMk/>
            <pc:sldMk cId="1796676333" sldId="290"/>
            <ac:picMk id="11" creationId="{80A578F4-2D7E-FB5A-D19F-55632B2781C7}"/>
          </ac:picMkLst>
        </pc:picChg>
        <pc:picChg chg="del">
          <ac:chgData name="Aiman Saad Baig" userId="25669dc4-b55e-4331-bcbc-ca0064bde8fa" providerId="ADAL" clId="{992B0852-5340-4F27-AD9B-7D5F35E739EF}" dt="2024-04-30T20:27:24.319" v="8761" actId="478"/>
          <ac:picMkLst>
            <pc:docMk/>
            <pc:sldMk cId="1796676333" sldId="290"/>
            <ac:picMk id="13" creationId="{4FA189ED-507B-841C-468D-A54D22906F38}"/>
          </ac:picMkLst>
        </pc:picChg>
      </pc:sldChg>
      <pc:sldChg chg="modSp add mod">
        <pc:chgData name="Aiman Saad Baig" userId="25669dc4-b55e-4331-bcbc-ca0064bde8fa" providerId="ADAL" clId="{992B0852-5340-4F27-AD9B-7D5F35E739EF}" dt="2024-05-01T19:25:58.304" v="10182" actId="20577"/>
        <pc:sldMkLst>
          <pc:docMk/>
          <pc:sldMk cId="398628135" sldId="291"/>
        </pc:sldMkLst>
        <pc:spChg chg="mod">
          <ac:chgData name="Aiman Saad Baig" userId="25669dc4-b55e-4331-bcbc-ca0064bde8fa" providerId="ADAL" clId="{992B0852-5340-4F27-AD9B-7D5F35E739EF}" dt="2024-05-01T19:25:58.304" v="10182" actId="20577"/>
          <ac:spMkLst>
            <pc:docMk/>
            <pc:sldMk cId="398628135" sldId="291"/>
            <ac:spMk id="3" creationId="{7CD86746-E07A-B79B-7F39-767017B9BCA2}"/>
          </ac:spMkLst>
        </pc:spChg>
      </pc:sldChg>
      <pc:sldChg chg="addSp modSp new mod">
        <pc:chgData name="Aiman Saad Baig" userId="25669dc4-b55e-4331-bcbc-ca0064bde8fa" providerId="ADAL" clId="{992B0852-5340-4F27-AD9B-7D5F35E739EF}" dt="2024-04-30T20:55:11.886" v="10061" actId="14100"/>
        <pc:sldMkLst>
          <pc:docMk/>
          <pc:sldMk cId="3866331208" sldId="292"/>
        </pc:sldMkLst>
        <pc:picChg chg="add mod">
          <ac:chgData name="Aiman Saad Baig" userId="25669dc4-b55e-4331-bcbc-ca0064bde8fa" providerId="ADAL" clId="{992B0852-5340-4F27-AD9B-7D5F35E739EF}" dt="2024-04-30T20:54:39.149" v="10016" actId="14100"/>
          <ac:picMkLst>
            <pc:docMk/>
            <pc:sldMk cId="3866331208" sldId="292"/>
            <ac:picMk id="8" creationId="{6180A45E-B71A-44BD-7AAE-085CBD8D6589}"/>
          </ac:picMkLst>
        </pc:picChg>
        <pc:picChg chg="add mod">
          <ac:chgData name="Aiman Saad Baig" userId="25669dc4-b55e-4331-bcbc-ca0064bde8fa" providerId="ADAL" clId="{992B0852-5340-4F27-AD9B-7D5F35E739EF}" dt="2024-04-30T20:55:11.886" v="10061" actId="14100"/>
          <ac:picMkLst>
            <pc:docMk/>
            <pc:sldMk cId="3866331208" sldId="292"/>
            <ac:picMk id="10" creationId="{F9CF1C94-6EC1-3505-2675-7BBC73CC191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zayme\AppData\Local\Microsoft\Windows\INetCache\IE\IPBT1D87\Sensors_Evaluation%5b1%5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zayme\AppData\Local\Microsoft\Windows\INetCache\IE\IPBT1D87\Sensors_Evaluation%5b1%5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zayme\AppData\Local\Microsoft\Windows\INetCache\IE\IPBT1D87\Sensors_Evaluation%5b1%5d.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Sound Sensor</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0.17945312490054946"/>
          <c:y val="0.1474842331480922"/>
          <c:w val="0.79090796066871505"/>
          <c:h val="0.60007269894567761"/>
        </c:manualLayout>
      </c:layout>
      <c:lineChart>
        <c:grouping val="standard"/>
        <c:varyColors val="0"/>
        <c:ser>
          <c:idx val="0"/>
          <c:order val="0"/>
          <c:tx>
            <c:v>Sensor Reading</c:v>
          </c:tx>
          <c:spPr>
            <a:ln w="22225" cap="rnd">
              <a:solidFill>
                <a:schemeClr val="accent1"/>
              </a:solidFill>
              <a:round/>
            </a:ln>
            <a:effectLst/>
          </c:spPr>
          <c:marker>
            <c:symbol val="none"/>
          </c:marker>
          <c:val>
            <c:numRef>
              <c:f>Sheet1!$B$12:$B$16</c:f>
              <c:numCache>
                <c:formatCode>0.00</c:formatCode>
                <c:ptCount val="5"/>
                <c:pt idx="0">
                  <c:v>74.11</c:v>
                </c:pt>
                <c:pt idx="1">
                  <c:v>74.180000000000007</c:v>
                </c:pt>
                <c:pt idx="2">
                  <c:v>73.91</c:v>
                </c:pt>
                <c:pt idx="3">
                  <c:v>73.900000000000006</c:v>
                </c:pt>
                <c:pt idx="4">
                  <c:v>74.040000000000006</c:v>
                </c:pt>
              </c:numCache>
            </c:numRef>
          </c:val>
          <c:smooth val="0"/>
          <c:extLst>
            <c:ext xmlns:c16="http://schemas.microsoft.com/office/drawing/2014/chart" uri="{C3380CC4-5D6E-409C-BE32-E72D297353CC}">
              <c16:uniqueId val="{00000000-BA87-4C11-85E4-DA4AC2ADE2CD}"/>
            </c:ext>
          </c:extLst>
        </c:ser>
        <c:ser>
          <c:idx val="1"/>
          <c:order val="1"/>
          <c:tx>
            <c:v>Actual Reading</c:v>
          </c:tx>
          <c:spPr>
            <a:ln w="22225" cap="rnd">
              <a:solidFill>
                <a:schemeClr val="accent2"/>
              </a:solidFill>
              <a:round/>
            </a:ln>
            <a:effectLst/>
          </c:spPr>
          <c:marker>
            <c:symbol val="none"/>
          </c:marker>
          <c:val>
            <c:numRef>
              <c:f>Sheet1!$C$12:$C$16</c:f>
              <c:numCache>
                <c:formatCode>0</c:formatCode>
                <c:ptCount val="5"/>
                <c:pt idx="0">
                  <c:v>58</c:v>
                </c:pt>
                <c:pt idx="1">
                  <c:v>54</c:v>
                </c:pt>
                <c:pt idx="2">
                  <c:v>52</c:v>
                </c:pt>
                <c:pt idx="3">
                  <c:v>69</c:v>
                </c:pt>
                <c:pt idx="4">
                  <c:v>63</c:v>
                </c:pt>
              </c:numCache>
            </c:numRef>
          </c:val>
          <c:smooth val="0"/>
          <c:extLst>
            <c:ext xmlns:c16="http://schemas.microsoft.com/office/drawing/2014/chart" uri="{C3380CC4-5D6E-409C-BE32-E72D297353CC}">
              <c16:uniqueId val="{00000001-BA87-4C11-85E4-DA4AC2ADE2CD}"/>
            </c:ext>
          </c:extLst>
        </c:ser>
        <c:dLbls>
          <c:showLegendKey val="0"/>
          <c:showVal val="0"/>
          <c:showCatName val="0"/>
          <c:showSerName val="0"/>
          <c:showPercent val="0"/>
          <c:showBubbleSize val="0"/>
        </c:dLbls>
        <c:smooth val="0"/>
        <c:axId val="194362447"/>
        <c:axId val="193183663"/>
      </c:lineChart>
      <c:catAx>
        <c:axId val="194362447"/>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Number of Readings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93183663"/>
        <c:crosses val="autoZero"/>
        <c:auto val="1"/>
        <c:lblAlgn val="ctr"/>
        <c:lblOffset val="100"/>
        <c:noMultiLvlLbl val="0"/>
      </c:catAx>
      <c:valAx>
        <c:axId val="193183663"/>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dB</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9436244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Sound Sensor</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0.17945312490054946"/>
          <c:y val="0.24280782508630611"/>
          <c:w val="0.79090796066871505"/>
          <c:h val="0.50474924505735719"/>
        </c:manualLayout>
      </c:layout>
      <c:lineChart>
        <c:grouping val="standard"/>
        <c:varyColors val="0"/>
        <c:ser>
          <c:idx val="0"/>
          <c:order val="0"/>
          <c:tx>
            <c:v>Sensor Reading</c:v>
          </c:tx>
          <c:spPr>
            <a:ln w="22225" cap="rnd">
              <a:solidFill>
                <a:schemeClr val="accent1"/>
              </a:solidFill>
              <a:round/>
            </a:ln>
            <a:effectLst/>
          </c:spPr>
          <c:marker>
            <c:symbol val="none"/>
          </c:marker>
          <c:val>
            <c:numRef>
              <c:f>Sheet1!$B$12:$B$16</c:f>
              <c:numCache>
                <c:formatCode>0.00</c:formatCode>
                <c:ptCount val="5"/>
                <c:pt idx="0">
                  <c:v>74.11</c:v>
                </c:pt>
                <c:pt idx="1">
                  <c:v>74.180000000000007</c:v>
                </c:pt>
                <c:pt idx="2">
                  <c:v>73.91</c:v>
                </c:pt>
                <c:pt idx="3">
                  <c:v>73.900000000000006</c:v>
                </c:pt>
                <c:pt idx="4">
                  <c:v>74.040000000000006</c:v>
                </c:pt>
              </c:numCache>
            </c:numRef>
          </c:val>
          <c:smooth val="0"/>
          <c:extLst>
            <c:ext xmlns:c16="http://schemas.microsoft.com/office/drawing/2014/chart" uri="{C3380CC4-5D6E-409C-BE32-E72D297353CC}">
              <c16:uniqueId val="{00000000-8589-4570-AF94-5FCDDCA06A8B}"/>
            </c:ext>
          </c:extLst>
        </c:ser>
        <c:ser>
          <c:idx val="1"/>
          <c:order val="1"/>
          <c:tx>
            <c:v>Actual Reading</c:v>
          </c:tx>
          <c:spPr>
            <a:ln w="22225" cap="rnd">
              <a:solidFill>
                <a:schemeClr val="accent2"/>
              </a:solidFill>
              <a:round/>
            </a:ln>
            <a:effectLst/>
          </c:spPr>
          <c:marker>
            <c:symbol val="none"/>
          </c:marker>
          <c:val>
            <c:numRef>
              <c:f>Sheet1!$C$12:$C$16</c:f>
              <c:numCache>
                <c:formatCode>0</c:formatCode>
                <c:ptCount val="5"/>
                <c:pt idx="0">
                  <c:v>58</c:v>
                </c:pt>
                <c:pt idx="1">
                  <c:v>54</c:v>
                </c:pt>
                <c:pt idx="2">
                  <c:v>52</c:v>
                </c:pt>
                <c:pt idx="3">
                  <c:v>69</c:v>
                </c:pt>
                <c:pt idx="4">
                  <c:v>63</c:v>
                </c:pt>
              </c:numCache>
            </c:numRef>
          </c:val>
          <c:smooth val="0"/>
          <c:extLst>
            <c:ext xmlns:c16="http://schemas.microsoft.com/office/drawing/2014/chart" uri="{C3380CC4-5D6E-409C-BE32-E72D297353CC}">
              <c16:uniqueId val="{00000001-8589-4570-AF94-5FCDDCA06A8B}"/>
            </c:ext>
          </c:extLst>
        </c:ser>
        <c:dLbls>
          <c:showLegendKey val="0"/>
          <c:showVal val="0"/>
          <c:showCatName val="0"/>
          <c:showSerName val="0"/>
          <c:showPercent val="0"/>
          <c:showBubbleSize val="0"/>
        </c:dLbls>
        <c:smooth val="0"/>
        <c:axId val="194362447"/>
        <c:axId val="193183663"/>
      </c:lineChart>
      <c:catAx>
        <c:axId val="194362447"/>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Number of Readings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93183663"/>
        <c:crosses val="autoZero"/>
        <c:auto val="1"/>
        <c:lblAlgn val="ctr"/>
        <c:lblOffset val="100"/>
        <c:noMultiLvlLbl val="0"/>
      </c:catAx>
      <c:valAx>
        <c:axId val="193183663"/>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dB</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9436244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Light Sensor</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lineChart>
        <c:grouping val="standard"/>
        <c:varyColors val="0"/>
        <c:ser>
          <c:idx val="0"/>
          <c:order val="0"/>
          <c:tx>
            <c:v>Sensor Reading</c:v>
          </c:tx>
          <c:spPr>
            <a:ln w="22225" cap="rnd">
              <a:solidFill>
                <a:schemeClr val="accent1"/>
              </a:solidFill>
              <a:round/>
            </a:ln>
            <a:effectLst/>
          </c:spPr>
          <c:marker>
            <c:symbol val="none"/>
          </c:marker>
          <c:val>
            <c:numRef>
              <c:f>Sheet1!$B$3:$B$7</c:f>
              <c:numCache>
                <c:formatCode>0.0</c:formatCode>
                <c:ptCount val="5"/>
                <c:pt idx="0">
                  <c:v>491.7</c:v>
                </c:pt>
                <c:pt idx="1">
                  <c:v>492.5</c:v>
                </c:pt>
                <c:pt idx="2">
                  <c:v>490.8</c:v>
                </c:pt>
                <c:pt idx="3">
                  <c:v>489.2</c:v>
                </c:pt>
                <c:pt idx="4">
                  <c:v>490</c:v>
                </c:pt>
              </c:numCache>
            </c:numRef>
          </c:val>
          <c:smooth val="0"/>
          <c:extLst>
            <c:ext xmlns:c16="http://schemas.microsoft.com/office/drawing/2014/chart" uri="{C3380CC4-5D6E-409C-BE32-E72D297353CC}">
              <c16:uniqueId val="{00000000-EB59-490A-84E7-8DC3C2A39DAF}"/>
            </c:ext>
          </c:extLst>
        </c:ser>
        <c:ser>
          <c:idx val="1"/>
          <c:order val="1"/>
          <c:tx>
            <c:v>Actual Reading</c:v>
          </c:tx>
          <c:spPr>
            <a:ln w="22225" cap="rnd">
              <a:solidFill>
                <a:schemeClr val="accent2"/>
              </a:solidFill>
              <a:round/>
            </a:ln>
            <a:effectLst/>
          </c:spPr>
          <c:marker>
            <c:symbol val="none"/>
          </c:marker>
          <c:val>
            <c:numRef>
              <c:f>Sheet1!$C$3:$C$7</c:f>
              <c:numCache>
                <c:formatCode>General</c:formatCode>
                <c:ptCount val="5"/>
                <c:pt idx="0">
                  <c:v>494</c:v>
                </c:pt>
                <c:pt idx="1">
                  <c:v>493</c:v>
                </c:pt>
                <c:pt idx="2">
                  <c:v>492</c:v>
                </c:pt>
                <c:pt idx="3">
                  <c:v>490</c:v>
                </c:pt>
                <c:pt idx="4">
                  <c:v>496</c:v>
                </c:pt>
              </c:numCache>
            </c:numRef>
          </c:val>
          <c:smooth val="0"/>
          <c:extLst>
            <c:ext xmlns:c16="http://schemas.microsoft.com/office/drawing/2014/chart" uri="{C3380CC4-5D6E-409C-BE32-E72D297353CC}">
              <c16:uniqueId val="{00000001-EB59-490A-84E7-8DC3C2A39DAF}"/>
            </c:ext>
          </c:extLst>
        </c:ser>
        <c:dLbls>
          <c:showLegendKey val="0"/>
          <c:showVal val="0"/>
          <c:showCatName val="0"/>
          <c:showSerName val="0"/>
          <c:showPercent val="0"/>
          <c:showBubbleSize val="0"/>
        </c:dLbls>
        <c:smooth val="0"/>
        <c:axId val="194362447"/>
        <c:axId val="193183663"/>
      </c:lineChart>
      <c:catAx>
        <c:axId val="194362447"/>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Number of Readings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93183663"/>
        <c:crosses val="autoZero"/>
        <c:auto val="1"/>
        <c:lblAlgn val="ctr"/>
        <c:lblOffset val="100"/>
        <c:noMultiLvlLbl val="0"/>
      </c:catAx>
      <c:valAx>
        <c:axId val="193183663"/>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lux</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9436244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dgm:spPr>
        <a:solidFill>
          <a:schemeClr val="bg1"/>
        </a:solidFill>
      </dgm:spPr>
      <dgm:t>
        <a:bodyPr/>
        <a:lstStyle/>
        <a:p>
          <a:r>
            <a:rPr lang="en-ZA" dirty="0"/>
            <a:t>IoT implementation – Small-scale ESP32 prototype</a:t>
          </a:r>
          <a:endParaRPr lang="en-US" dirty="0"/>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a:solidFill>
          <a:schemeClr val="bg1"/>
        </a:solidFill>
      </dgm:spPr>
      <dgm:t>
        <a:bodyPr/>
        <a:lstStyle/>
        <a:p>
          <a:r>
            <a:rPr lang="en-ZA" dirty="0"/>
            <a:t>Networks Aspect – MQTT protocol implementation with the cloud</a:t>
          </a:r>
          <a:endParaRPr lang="en-US" dirty="0"/>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a:solidFill>
          <a:schemeClr val="bg1"/>
        </a:solidFill>
      </dgm:spPr>
      <dgm:t>
        <a:bodyPr/>
        <a:lstStyle/>
        <a:p>
          <a:r>
            <a:rPr lang="en-US" dirty="0"/>
            <a:t>User communication – SMS and Email notification</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nk"/>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523237" y="494935"/>
          <a:ext cx="2285995" cy="228599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818" y="2746269"/>
          <a:ext cx="3222832" cy="72000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ZA" sz="1800" kern="1200" dirty="0"/>
            <a:t>IoT implementation – Small-scale ESP32 prototype</a:t>
          </a:r>
          <a:endParaRPr lang="en-US" sz="1800" kern="1200" dirty="0"/>
        </a:p>
      </dsp:txBody>
      <dsp:txXfrm>
        <a:off x="54818" y="2746269"/>
        <a:ext cx="3222832" cy="720000"/>
      </dsp:txXfrm>
    </dsp:sp>
    <dsp:sp modelId="{CE9DF0E8-B0DE-4E1E-9FF4-6006AD8428DB}">
      <dsp:nvSpPr>
        <dsp:cNvPr id="0" name=""/>
        <dsp:cNvSpPr/>
      </dsp:nvSpPr>
      <dsp:spPr>
        <a:xfrm>
          <a:off x="4310064" y="494935"/>
          <a:ext cx="2285995" cy="2285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1646" y="2746269"/>
          <a:ext cx="3222832" cy="72000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ZA" sz="1800" kern="1200" dirty="0"/>
            <a:t>Networks Aspect – MQTT protocol implementation with the cloud</a:t>
          </a:r>
          <a:endParaRPr lang="en-US" sz="1800" kern="1200" dirty="0"/>
        </a:p>
      </dsp:txBody>
      <dsp:txXfrm>
        <a:off x="3841646" y="2746269"/>
        <a:ext cx="3222832" cy="720000"/>
      </dsp:txXfrm>
    </dsp:sp>
    <dsp:sp modelId="{6DB1FE51-13D0-4A38-AD6E-48D4371A1AF3}">
      <dsp:nvSpPr>
        <dsp:cNvPr id="0" name=""/>
        <dsp:cNvSpPr/>
      </dsp:nvSpPr>
      <dsp:spPr>
        <a:xfrm>
          <a:off x="8096892" y="494935"/>
          <a:ext cx="2285995" cy="2285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8474" y="2746269"/>
          <a:ext cx="3222832" cy="72000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User communication – SMS and Email notification</a:t>
          </a:r>
        </a:p>
      </dsp:txBody>
      <dsp:txXfrm>
        <a:off x="7628474" y="2746269"/>
        <a:ext cx="322283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5/7/2024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project can contribute to the society in a variety of ways. Based on our discussions with students from QU CMED, we got a positive response of interest in the methodology out project uses to </a:t>
            </a:r>
            <a:r>
              <a:rPr lang="en-US" dirty="0" err="1"/>
              <a:t>analyse</a:t>
            </a:r>
            <a:r>
              <a:rPr lang="en-US" dirty="0"/>
              <a:t> patients with autism. Overall, based on our research, we found similar IoT products existing in the market place but none that stresses on noise and light intensities as a measure for the issue.</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2036298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Aiman’s</a:t>
            </a:r>
            <a:r>
              <a:rPr lang="en-US" dirty="0"/>
              <a:t> slide</a:t>
            </a:r>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403914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466975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Aiman’s</a:t>
            </a:r>
            <a:r>
              <a:rPr lang="en-US" dirty="0"/>
              <a:t> slide</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1280409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213371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IoT hardware unit repeatedly (hourly / threshold exceeded – timeout until 15mins) transmits information to Azure IoT Hub using MQTT protocol, where the message is then routed to Azure Blob Storage which is a Storage as a service (</a:t>
            </a:r>
            <a:r>
              <a:rPr lang="en-US" dirty="0" err="1"/>
              <a:t>STaaS</a:t>
            </a:r>
            <a:r>
              <a:rPr lang="en-US" dirty="0"/>
              <a:t>) module. </a:t>
            </a:r>
          </a:p>
          <a:p>
            <a:r>
              <a:rPr lang="en-US" dirty="0"/>
              <a:t>Azure functions requests data from Blob weekly. Then the email notification is sent to the caretaker using SMTP protocol. </a:t>
            </a:r>
          </a:p>
          <a:p>
            <a:endParaRPr lang="en-US" dirty="0"/>
          </a:p>
          <a:p>
            <a:r>
              <a:rPr lang="en-US" dirty="0"/>
              <a:t>-IoT Hub acts as a MQTT broker</a:t>
            </a:r>
          </a:p>
          <a:p>
            <a:endParaRPr lang="en-US" dirty="0"/>
          </a:p>
          <a:p>
            <a:r>
              <a:rPr lang="en-US" dirty="0"/>
              <a:t>-Azure functions have a python script which is deployed as a timer trigger to weekly generate a graph (with data of the past week) and email it as an image to the caretaker via </a:t>
            </a:r>
            <a:r>
              <a:rPr lang="en-US"/>
              <a:t>SMTP protocol.</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303945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1999946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hardware, upon being triggered due to an unsafe incident, sends a message to </a:t>
            </a:r>
            <a:r>
              <a:rPr lang="en-US" dirty="0" err="1"/>
              <a:t>Heruko</a:t>
            </a:r>
            <a:r>
              <a:rPr lang="en-US" dirty="0"/>
              <a:t> (is a cloud PaaS enabling developers to build, run and develop applications entirely on a cloud) using HTTP POST request. This occurs only when an incident occurs and not as a repeated loop like with Azure implementation </a:t>
            </a:r>
            <a:r>
              <a:rPr lang="en-US" dirty="0" err="1"/>
              <a:t>bcuz</a:t>
            </a:r>
            <a:r>
              <a:rPr lang="en-US" dirty="0"/>
              <a:t>…. ….hence not wasting resources.</a:t>
            </a:r>
          </a:p>
          <a:p>
            <a:endParaRPr lang="en-US" dirty="0"/>
          </a:p>
          <a:p>
            <a:r>
              <a:rPr lang="en-US" dirty="0"/>
              <a:t>-On </a:t>
            </a:r>
            <a:r>
              <a:rPr lang="en-US" dirty="0" err="1"/>
              <a:t>Heruko</a:t>
            </a:r>
            <a:r>
              <a:rPr lang="en-US" dirty="0"/>
              <a:t>, a python script is deployed – which utilizes Twilio to send an SMS.</a:t>
            </a:r>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2307562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5/7/2024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5/7/2024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5/7/2024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5/7/2024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5/7/2024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AF4B7D4-495D-2F55-2A4F-B9CE03B123BF}"/>
              </a:ext>
            </a:extLst>
          </p:cNvPr>
          <p:cNvPicPr>
            <a:picLocks noChangeAspect="1"/>
          </p:cNvPicPr>
          <p:nvPr/>
        </p:nvPicPr>
        <p:blipFill rotWithShape="1">
          <a:blip r:embed="rId3"/>
          <a:srcRect t="14811" b="23396"/>
          <a:stretch/>
        </p:blipFill>
        <p:spPr>
          <a:xfrm>
            <a:off x="4007" y="1"/>
            <a:ext cx="12187993" cy="685800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715850" y="1587819"/>
            <a:ext cx="10993549" cy="895244"/>
          </a:xfrm>
          <a:solidFill>
            <a:schemeClr val="bg1"/>
          </a:solidFill>
        </p:spPr>
        <p:txBody>
          <a:bodyPr>
            <a:noAutofit/>
          </a:bodyPr>
          <a:lstStyle/>
          <a:p>
            <a:r>
              <a:rPr lang="en-US" sz="2800" dirty="0">
                <a:solidFill>
                  <a:schemeClr val="tx1"/>
                </a:solidFill>
                <a:latin typeface="Amasis MT Pro Medium" panose="02040604050005020304" pitchFamily="18" charset="0"/>
              </a:rPr>
              <a:t>Health Monitoring System for Patients with Autism:</a:t>
            </a:r>
            <a:br>
              <a:rPr lang="en-US" sz="2800" dirty="0">
                <a:solidFill>
                  <a:schemeClr val="tx1"/>
                </a:solidFill>
                <a:latin typeface="Amasis MT Pro Medium" panose="02040604050005020304" pitchFamily="18" charset="0"/>
              </a:rPr>
            </a:br>
            <a:r>
              <a:rPr lang="en-US" sz="2800" dirty="0">
                <a:solidFill>
                  <a:schemeClr val="tx1"/>
                </a:solidFill>
                <a:latin typeface="Amasis MT Pro Medium" panose="02040604050005020304" pitchFamily="18" charset="0"/>
              </a:rPr>
              <a:t>with a Focus on Network Protocols</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482600" y="4863497"/>
            <a:ext cx="3759229" cy="484822"/>
          </a:xfrm>
        </p:spPr>
        <p:txBody>
          <a:bodyPr>
            <a:normAutofit/>
          </a:bodyPr>
          <a:lstStyle/>
          <a:p>
            <a:pPr>
              <a:lnSpc>
                <a:spcPct val="80000"/>
              </a:lnSpc>
              <a:spcBef>
                <a:spcPct val="0"/>
              </a:spcBef>
            </a:pPr>
            <a:r>
              <a:rPr lang="en-US" sz="1500" dirty="0">
                <a:solidFill>
                  <a:schemeClr val="bg1"/>
                </a:solidFill>
                <a:latin typeface="Amasis MT Pro Medium" panose="02040604050005020304" pitchFamily="18" charset="0"/>
                <a:ea typeface="+mj-ea"/>
                <a:cs typeface="+mj-cs"/>
              </a:rPr>
              <a:t>Course Project</a:t>
            </a:r>
          </a:p>
        </p:txBody>
      </p:sp>
      <p:sp>
        <p:nvSpPr>
          <p:cNvPr id="4" name="Subtitle 2">
            <a:extLst>
              <a:ext uri="{FF2B5EF4-FFF2-40B4-BE49-F238E27FC236}">
                <a16:creationId xmlns:a16="http://schemas.microsoft.com/office/drawing/2014/main" id="{8F8139D3-127E-0C48-AB0A-2A3F2FAB6503}"/>
              </a:ext>
            </a:extLst>
          </p:cNvPr>
          <p:cNvSpPr txBox="1">
            <a:spLocks/>
          </p:cNvSpPr>
          <p:nvPr/>
        </p:nvSpPr>
        <p:spPr>
          <a:xfrm>
            <a:off x="482600" y="5220789"/>
            <a:ext cx="3187829" cy="48482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80000"/>
              </a:lnSpc>
              <a:spcBef>
                <a:spcPct val="0"/>
              </a:spcBef>
            </a:pPr>
            <a:r>
              <a:rPr lang="en-US" sz="1500" dirty="0">
                <a:solidFill>
                  <a:schemeClr val="bg1"/>
                </a:solidFill>
                <a:latin typeface="Amasis MT Pro Medium" panose="02040604050005020304" pitchFamily="18" charset="0"/>
                <a:ea typeface="+mj-ea"/>
                <a:cs typeface="+mj-cs"/>
              </a:rPr>
              <a:t>Dr. Junaid Qadir</a:t>
            </a:r>
          </a:p>
        </p:txBody>
      </p:sp>
      <p:sp>
        <p:nvSpPr>
          <p:cNvPr id="6" name="Subtitle 2">
            <a:extLst>
              <a:ext uri="{FF2B5EF4-FFF2-40B4-BE49-F238E27FC236}">
                <a16:creationId xmlns:a16="http://schemas.microsoft.com/office/drawing/2014/main" id="{BB888045-EB45-3A54-8C79-C2B3699A0733}"/>
              </a:ext>
            </a:extLst>
          </p:cNvPr>
          <p:cNvSpPr txBox="1">
            <a:spLocks/>
          </p:cNvSpPr>
          <p:nvPr/>
        </p:nvSpPr>
        <p:spPr>
          <a:xfrm>
            <a:off x="715850" y="3276274"/>
            <a:ext cx="1046849" cy="242411"/>
          </a:xfrm>
          <a:prstGeom prst="rect">
            <a:avLst/>
          </a:prstGeom>
          <a:solidFill>
            <a:schemeClr val="bg1"/>
          </a:solidFill>
        </p:spPr>
        <p:txBody>
          <a:bodyPr vert="horz" lIns="91440" tIns="45720" rIns="91440" bIns="45720" rtlCol="0" anchor="t">
            <a:normAutofit fontScale="925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80000"/>
              </a:lnSpc>
              <a:spcBef>
                <a:spcPct val="0"/>
              </a:spcBef>
            </a:pPr>
            <a:r>
              <a:rPr lang="en-US" sz="1500" dirty="0" err="1">
                <a:solidFill>
                  <a:schemeClr val="tx1"/>
                </a:solidFill>
                <a:latin typeface="Amasis MT Pro Medium" panose="02040604050005020304" pitchFamily="18" charset="0"/>
                <a:ea typeface="+mj-ea"/>
                <a:cs typeface="+mj-cs"/>
              </a:rPr>
              <a:t>GROup</a:t>
            </a:r>
            <a:r>
              <a:rPr lang="en-US" sz="1500" dirty="0">
                <a:solidFill>
                  <a:schemeClr val="tx1"/>
                </a:solidFill>
                <a:latin typeface="Amasis MT Pro Medium" panose="02040604050005020304" pitchFamily="18" charset="0"/>
                <a:ea typeface="+mj-ea"/>
                <a:cs typeface="+mj-cs"/>
              </a:rPr>
              <a:t> 7</a:t>
            </a:r>
          </a:p>
        </p:txBody>
      </p:sp>
      <p:sp>
        <p:nvSpPr>
          <p:cNvPr id="8" name="Subtitle 2">
            <a:extLst>
              <a:ext uri="{FF2B5EF4-FFF2-40B4-BE49-F238E27FC236}">
                <a16:creationId xmlns:a16="http://schemas.microsoft.com/office/drawing/2014/main" id="{1C17AE0E-AEBE-B614-3757-622515A13403}"/>
              </a:ext>
            </a:extLst>
          </p:cNvPr>
          <p:cNvSpPr txBox="1">
            <a:spLocks/>
          </p:cNvSpPr>
          <p:nvPr/>
        </p:nvSpPr>
        <p:spPr>
          <a:xfrm>
            <a:off x="7032171" y="4934726"/>
            <a:ext cx="4068440" cy="1313674"/>
          </a:xfrm>
          <a:prstGeom prst="rect">
            <a:avLst/>
          </a:prstGeom>
        </p:spPr>
        <p:txBody>
          <a:bodyPr vert="horz" lIns="91440" tIns="45720" rIns="91440" bIns="45720" rtlCol="0" anchor="t">
            <a:normAutofit fontScale="550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spcBef>
                <a:spcPct val="0"/>
              </a:spcBef>
            </a:pPr>
            <a:r>
              <a:rPr lang="en-US" sz="2800" dirty="0">
                <a:solidFill>
                  <a:schemeClr val="bg1"/>
                </a:solidFill>
                <a:latin typeface="Amasis MT Pro Medium" panose="02040604050005020304" pitchFamily="18" charset="0"/>
                <a:ea typeface="+mj-ea"/>
                <a:cs typeface="+mj-cs"/>
              </a:rPr>
              <a:t>Abdulla zain</a:t>
            </a:r>
          </a:p>
          <a:p>
            <a:pPr>
              <a:spcBef>
                <a:spcPct val="0"/>
              </a:spcBef>
            </a:pPr>
            <a:r>
              <a:rPr lang="en-US" sz="2800" dirty="0">
                <a:solidFill>
                  <a:schemeClr val="bg1"/>
                </a:solidFill>
                <a:latin typeface="Amasis MT Pro Medium" panose="02040604050005020304" pitchFamily="18" charset="0"/>
                <a:ea typeface="+mj-ea"/>
                <a:cs typeface="+mj-cs"/>
              </a:rPr>
              <a:t>Aiman Saad </a:t>
            </a:r>
            <a:r>
              <a:rPr lang="en-US" sz="2800" dirty="0" err="1">
                <a:solidFill>
                  <a:schemeClr val="bg1"/>
                </a:solidFill>
                <a:latin typeface="Amasis MT Pro Medium" panose="02040604050005020304" pitchFamily="18" charset="0"/>
                <a:ea typeface="+mj-ea"/>
                <a:cs typeface="+mj-cs"/>
              </a:rPr>
              <a:t>baig</a:t>
            </a:r>
            <a:endParaRPr lang="en-US" sz="2800" dirty="0">
              <a:solidFill>
                <a:schemeClr val="bg1"/>
              </a:solidFill>
              <a:latin typeface="Amasis MT Pro Medium" panose="02040604050005020304" pitchFamily="18" charset="0"/>
              <a:ea typeface="+mj-ea"/>
              <a:cs typeface="+mj-cs"/>
            </a:endParaRPr>
          </a:p>
          <a:p>
            <a:pPr>
              <a:spcBef>
                <a:spcPct val="0"/>
              </a:spcBef>
            </a:pPr>
            <a:r>
              <a:rPr lang="en-US" sz="2800" dirty="0">
                <a:solidFill>
                  <a:schemeClr val="bg1"/>
                </a:solidFill>
                <a:latin typeface="Amasis MT Pro Medium" panose="02040604050005020304" pitchFamily="18" charset="0"/>
                <a:ea typeface="+mj-ea"/>
                <a:cs typeface="+mj-cs"/>
              </a:rPr>
              <a:t>Mahmoud </a:t>
            </a:r>
            <a:r>
              <a:rPr lang="en-US" sz="2800" dirty="0" err="1">
                <a:solidFill>
                  <a:schemeClr val="bg1"/>
                </a:solidFill>
                <a:latin typeface="Amasis MT Pro Medium" panose="02040604050005020304" pitchFamily="18" charset="0"/>
                <a:ea typeface="+mj-ea"/>
                <a:cs typeface="+mj-cs"/>
              </a:rPr>
              <a:t>ali</a:t>
            </a:r>
            <a:endParaRPr lang="en-US" sz="2800" dirty="0">
              <a:solidFill>
                <a:schemeClr val="bg1"/>
              </a:solidFill>
              <a:latin typeface="Amasis MT Pro Medium" panose="02040604050005020304" pitchFamily="18" charset="0"/>
              <a:ea typeface="+mj-ea"/>
              <a:cs typeface="+mj-cs"/>
            </a:endParaRPr>
          </a:p>
          <a:p>
            <a:pPr>
              <a:spcBef>
                <a:spcPct val="0"/>
              </a:spcBef>
            </a:pPr>
            <a:r>
              <a:rPr lang="en-US" sz="2800" dirty="0">
                <a:solidFill>
                  <a:schemeClr val="bg1"/>
                </a:solidFill>
                <a:latin typeface="Amasis MT Pro Medium" panose="02040604050005020304" pitchFamily="18" charset="0"/>
                <a:ea typeface="+mj-ea"/>
                <a:cs typeface="+mj-cs"/>
              </a:rPr>
              <a:t>Mohamed </a:t>
            </a:r>
            <a:r>
              <a:rPr lang="en-US" sz="2800" dirty="0" err="1">
                <a:solidFill>
                  <a:schemeClr val="bg1"/>
                </a:solidFill>
                <a:latin typeface="Amasis MT Pro Medium" panose="02040604050005020304" pitchFamily="18" charset="0"/>
                <a:ea typeface="+mj-ea"/>
                <a:cs typeface="+mj-cs"/>
              </a:rPr>
              <a:t>sandouk</a:t>
            </a:r>
            <a:endParaRPr lang="en-US" sz="2800" dirty="0">
              <a:solidFill>
                <a:schemeClr val="bg1"/>
              </a:solidFill>
              <a:latin typeface="Amasis MT Pro Medium" panose="02040604050005020304" pitchFamily="18" charset="0"/>
              <a:ea typeface="+mj-ea"/>
              <a:cs typeface="+mj-cs"/>
            </a:endParaRPr>
          </a:p>
          <a:p>
            <a:pPr>
              <a:spcBef>
                <a:spcPct val="0"/>
              </a:spcBef>
            </a:pPr>
            <a:r>
              <a:rPr lang="en-US" sz="2800" dirty="0">
                <a:solidFill>
                  <a:schemeClr val="bg1"/>
                </a:solidFill>
                <a:latin typeface="Amasis MT Pro Medium" panose="02040604050005020304" pitchFamily="18" charset="0"/>
                <a:ea typeface="+mj-ea"/>
                <a:cs typeface="+mj-cs"/>
              </a:rPr>
              <a:t>Yusuf </a:t>
            </a:r>
            <a:r>
              <a:rPr lang="en-US" sz="2800" dirty="0" err="1">
                <a:solidFill>
                  <a:schemeClr val="bg1"/>
                </a:solidFill>
                <a:latin typeface="Amasis MT Pro Medium" panose="02040604050005020304" pitchFamily="18" charset="0"/>
                <a:ea typeface="+mj-ea"/>
                <a:cs typeface="+mj-cs"/>
              </a:rPr>
              <a:t>siddiqui</a:t>
            </a:r>
            <a:endParaRPr lang="en-US" sz="2800" dirty="0">
              <a:solidFill>
                <a:schemeClr val="bg1"/>
              </a:solidFill>
              <a:latin typeface="Amasis MT Pro Medium" panose="02040604050005020304" pitchFamily="18" charset="0"/>
              <a:ea typeface="+mj-ea"/>
              <a:cs typeface="+mj-cs"/>
            </a:endParaRPr>
          </a:p>
        </p:txBody>
      </p:sp>
      <p:sp>
        <p:nvSpPr>
          <p:cNvPr id="11" name="Subtitle 2">
            <a:extLst>
              <a:ext uri="{FF2B5EF4-FFF2-40B4-BE49-F238E27FC236}">
                <a16:creationId xmlns:a16="http://schemas.microsoft.com/office/drawing/2014/main" id="{686308CA-FEBC-D4CF-F5DE-A1C17319F7F0}"/>
              </a:ext>
            </a:extLst>
          </p:cNvPr>
          <p:cNvSpPr txBox="1">
            <a:spLocks/>
          </p:cNvSpPr>
          <p:nvPr/>
        </p:nvSpPr>
        <p:spPr>
          <a:xfrm>
            <a:off x="482596" y="4515153"/>
            <a:ext cx="4992918" cy="48482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80000"/>
              </a:lnSpc>
              <a:spcBef>
                <a:spcPct val="0"/>
              </a:spcBef>
            </a:pPr>
            <a:r>
              <a:rPr lang="en-US" sz="1500" dirty="0">
                <a:solidFill>
                  <a:schemeClr val="bg1"/>
                </a:solidFill>
                <a:latin typeface="Amasis MT Pro Medium" panose="02040604050005020304" pitchFamily="18" charset="0"/>
                <a:ea typeface="+mj-ea"/>
                <a:cs typeface="+mj-cs"/>
              </a:rPr>
              <a:t>Data communications &amp; Networks II</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2497C9-9E5E-A306-E861-DBD92DB7F4DB}"/>
              </a:ext>
            </a:extLst>
          </p:cNvPr>
          <p:cNvPicPr>
            <a:picLocks noChangeAspect="1"/>
          </p:cNvPicPr>
          <p:nvPr/>
        </p:nvPicPr>
        <p:blipFill rotWithShape="1">
          <a:blip r:embed="rId3"/>
          <a:srcRect r="16511"/>
          <a:stretch/>
        </p:blipFill>
        <p:spPr>
          <a:xfrm>
            <a:off x="0" y="0"/>
            <a:ext cx="12191999" cy="6858000"/>
          </a:xfrm>
          <a:prstGeom prst="rect">
            <a:avLst/>
          </a:prstGeom>
        </p:spPr>
      </p:pic>
      <p:sp>
        <p:nvSpPr>
          <p:cNvPr id="2" name="Title 1">
            <a:extLst>
              <a:ext uri="{FF2B5EF4-FFF2-40B4-BE49-F238E27FC236}">
                <a16:creationId xmlns:a16="http://schemas.microsoft.com/office/drawing/2014/main" id="{3C7C5BB2-65D7-C16C-2686-946CA2F30446}"/>
              </a:ext>
            </a:extLst>
          </p:cNvPr>
          <p:cNvSpPr>
            <a:spLocks noGrp="1"/>
          </p:cNvSpPr>
          <p:nvPr>
            <p:ph type="title"/>
          </p:nvPr>
        </p:nvSpPr>
        <p:spPr/>
        <p:txBody>
          <a:bodyPr/>
          <a:lstStyle/>
          <a:p>
            <a:r>
              <a:rPr lang="en-US" dirty="0">
                <a:highlight>
                  <a:srgbClr val="000000"/>
                </a:highlight>
              </a:rPr>
              <a:t>Brief system overview</a:t>
            </a:r>
          </a:p>
        </p:txBody>
      </p:sp>
      <p:pic>
        <p:nvPicPr>
          <p:cNvPr id="7" name="Picture 6" descr="A diagram of a circuit board&#10;&#10;Description automatically generated">
            <a:extLst>
              <a:ext uri="{FF2B5EF4-FFF2-40B4-BE49-F238E27FC236}">
                <a16:creationId xmlns:a16="http://schemas.microsoft.com/office/drawing/2014/main" id="{F55C50A7-D887-5328-B1F8-D1A4DB2FC320}"/>
              </a:ext>
            </a:extLst>
          </p:cNvPr>
          <p:cNvPicPr>
            <a:picLocks noChangeAspect="1"/>
          </p:cNvPicPr>
          <p:nvPr/>
        </p:nvPicPr>
        <p:blipFill rotWithShape="1">
          <a:blip r:embed="rId4"/>
          <a:srcRect l="11009" t="7068" b="16305"/>
          <a:stretch/>
        </p:blipFill>
        <p:spPr>
          <a:xfrm>
            <a:off x="5927075" y="429656"/>
            <a:ext cx="5784948" cy="6158057"/>
          </a:xfrm>
          <a:prstGeom prst="rect">
            <a:avLst/>
          </a:prstGeom>
        </p:spPr>
      </p:pic>
      <p:pic>
        <p:nvPicPr>
          <p:cNvPr id="34" name="Picture 33">
            <a:extLst>
              <a:ext uri="{FF2B5EF4-FFF2-40B4-BE49-F238E27FC236}">
                <a16:creationId xmlns:a16="http://schemas.microsoft.com/office/drawing/2014/main" id="{F2D0E6A9-E66C-DAD6-DEAD-45B0BA79B30F}"/>
              </a:ext>
            </a:extLst>
          </p:cNvPr>
          <p:cNvPicPr>
            <a:picLocks noChangeAspect="1"/>
          </p:cNvPicPr>
          <p:nvPr/>
        </p:nvPicPr>
        <p:blipFill>
          <a:blip r:embed="rId5"/>
          <a:stretch>
            <a:fillRect/>
          </a:stretch>
        </p:blipFill>
        <p:spPr>
          <a:xfrm>
            <a:off x="633542" y="2073763"/>
            <a:ext cx="5355341" cy="4513950"/>
          </a:xfrm>
          <a:prstGeom prst="rect">
            <a:avLst/>
          </a:prstGeom>
        </p:spPr>
      </p:pic>
      <p:cxnSp>
        <p:nvCxnSpPr>
          <p:cNvPr id="9" name="Straight Arrow Connector 8">
            <a:extLst>
              <a:ext uri="{FF2B5EF4-FFF2-40B4-BE49-F238E27FC236}">
                <a16:creationId xmlns:a16="http://schemas.microsoft.com/office/drawing/2014/main" id="{0D470A23-F6E1-0B17-47A3-1C9890EA9DEF}"/>
              </a:ext>
            </a:extLst>
          </p:cNvPr>
          <p:cNvCxnSpPr/>
          <p:nvPr/>
        </p:nvCxnSpPr>
        <p:spPr>
          <a:xfrm flipH="1">
            <a:off x="3899971" y="2864386"/>
            <a:ext cx="3073706" cy="187286"/>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0" name="Cloud 9">
            <a:extLst>
              <a:ext uri="{FF2B5EF4-FFF2-40B4-BE49-F238E27FC236}">
                <a16:creationId xmlns:a16="http://schemas.microsoft.com/office/drawing/2014/main" id="{67258293-DA8F-481C-2F38-7076FFAA2D39}"/>
              </a:ext>
            </a:extLst>
          </p:cNvPr>
          <p:cNvSpPr/>
          <p:nvPr/>
        </p:nvSpPr>
        <p:spPr>
          <a:xfrm>
            <a:off x="1145754" y="2610998"/>
            <a:ext cx="2644048" cy="157541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Azure</a:t>
            </a:r>
          </a:p>
        </p:txBody>
      </p:sp>
      <p:pic>
        <p:nvPicPr>
          <p:cNvPr id="14" name="Picture 13">
            <a:extLst>
              <a:ext uri="{FF2B5EF4-FFF2-40B4-BE49-F238E27FC236}">
                <a16:creationId xmlns:a16="http://schemas.microsoft.com/office/drawing/2014/main" id="{A5663157-1CF3-AEA5-E36D-DB6818E72A37}"/>
              </a:ext>
            </a:extLst>
          </p:cNvPr>
          <p:cNvPicPr>
            <a:picLocks noChangeAspect="1"/>
          </p:cNvPicPr>
          <p:nvPr/>
        </p:nvPicPr>
        <p:blipFill>
          <a:blip r:embed="rId6"/>
          <a:stretch>
            <a:fillRect/>
          </a:stretch>
        </p:blipFill>
        <p:spPr>
          <a:xfrm>
            <a:off x="2953501" y="4784237"/>
            <a:ext cx="2371735" cy="1475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Straight Arrow Connector 10">
            <a:extLst>
              <a:ext uri="{FF2B5EF4-FFF2-40B4-BE49-F238E27FC236}">
                <a16:creationId xmlns:a16="http://schemas.microsoft.com/office/drawing/2014/main" id="{868EEA06-F487-1C64-19F6-073051CA915B}"/>
              </a:ext>
            </a:extLst>
          </p:cNvPr>
          <p:cNvCxnSpPr>
            <a:cxnSpLocks/>
            <a:endCxn id="39" idx="1"/>
          </p:cNvCxnSpPr>
          <p:nvPr/>
        </p:nvCxnSpPr>
        <p:spPr>
          <a:xfrm>
            <a:off x="2467778" y="4069208"/>
            <a:ext cx="878387" cy="1353337"/>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DAF0D4D4-CF64-7601-FEB2-BDC25BF349DE}"/>
              </a:ext>
            </a:extLst>
          </p:cNvPr>
          <p:cNvSpPr txBox="1"/>
          <p:nvPr/>
        </p:nvSpPr>
        <p:spPr>
          <a:xfrm>
            <a:off x="3535192" y="4663611"/>
            <a:ext cx="1509919" cy="369332"/>
          </a:xfrm>
          <a:prstGeom prst="rect">
            <a:avLst/>
          </a:prstGeom>
          <a:noFill/>
        </p:spPr>
        <p:txBody>
          <a:bodyPr wrap="square">
            <a:spAutoFit/>
          </a:bodyPr>
          <a:lstStyle/>
          <a:p>
            <a:r>
              <a:rPr lang="en-US" dirty="0"/>
              <a:t>Notification</a:t>
            </a:r>
          </a:p>
        </p:txBody>
      </p:sp>
      <p:sp>
        <p:nvSpPr>
          <p:cNvPr id="39" name="TextBox 38">
            <a:extLst>
              <a:ext uri="{FF2B5EF4-FFF2-40B4-BE49-F238E27FC236}">
                <a16:creationId xmlns:a16="http://schemas.microsoft.com/office/drawing/2014/main" id="{F6F77F3C-B600-A64F-A1D5-351E531AED47}"/>
              </a:ext>
            </a:extLst>
          </p:cNvPr>
          <p:cNvSpPr txBox="1"/>
          <p:nvPr/>
        </p:nvSpPr>
        <p:spPr>
          <a:xfrm>
            <a:off x="3346165" y="5237879"/>
            <a:ext cx="873295" cy="369332"/>
          </a:xfrm>
          <a:prstGeom prst="rect">
            <a:avLst/>
          </a:prstGeom>
          <a:noFill/>
        </p:spPr>
        <p:txBody>
          <a:bodyPr wrap="square">
            <a:spAutoFit/>
          </a:bodyPr>
          <a:lstStyle/>
          <a:p>
            <a:r>
              <a:rPr lang="en-US" dirty="0"/>
              <a:t>Email</a:t>
            </a:r>
          </a:p>
        </p:txBody>
      </p:sp>
      <p:sp>
        <p:nvSpPr>
          <p:cNvPr id="41" name="TextBox 40">
            <a:extLst>
              <a:ext uri="{FF2B5EF4-FFF2-40B4-BE49-F238E27FC236}">
                <a16:creationId xmlns:a16="http://schemas.microsoft.com/office/drawing/2014/main" id="{966A1362-E99B-16D3-B264-4806664FBBEB}"/>
              </a:ext>
            </a:extLst>
          </p:cNvPr>
          <p:cNvSpPr txBox="1"/>
          <p:nvPr/>
        </p:nvSpPr>
        <p:spPr>
          <a:xfrm>
            <a:off x="4629328" y="5500451"/>
            <a:ext cx="614701" cy="369332"/>
          </a:xfrm>
          <a:prstGeom prst="rect">
            <a:avLst/>
          </a:prstGeom>
          <a:noFill/>
        </p:spPr>
        <p:txBody>
          <a:bodyPr wrap="square">
            <a:spAutoFit/>
          </a:bodyPr>
          <a:lstStyle/>
          <a:p>
            <a:r>
              <a:rPr lang="en-US" dirty="0"/>
              <a:t>SMS</a:t>
            </a:r>
          </a:p>
        </p:txBody>
      </p:sp>
      <p:sp>
        <p:nvSpPr>
          <p:cNvPr id="42" name="Rectangle 41">
            <a:extLst>
              <a:ext uri="{FF2B5EF4-FFF2-40B4-BE49-F238E27FC236}">
                <a16:creationId xmlns:a16="http://schemas.microsoft.com/office/drawing/2014/main" id="{8796F187-7C39-9126-33AA-9757DB400709}"/>
              </a:ext>
            </a:extLst>
          </p:cNvPr>
          <p:cNvSpPr/>
          <p:nvPr/>
        </p:nvSpPr>
        <p:spPr>
          <a:xfrm>
            <a:off x="6096000" y="561860"/>
            <a:ext cx="5462458" cy="5866484"/>
          </a:xfrm>
          <a:prstGeom prst="rect">
            <a:avLst/>
          </a:prstGeom>
          <a:gradFill>
            <a:gsLst>
              <a:gs pos="0">
                <a:schemeClr val="accent3">
                  <a:tint val="68000"/>
                  <a:lumMod val="100000"/>
                  <a:alpha val="35000"/>
                </a:schemeClr>
              </a:gs>
              <a:gs pos="100000">
                <a:schemeClr val="accent3">
                  <a:tint val="90000"/>
                  <a:lumMod val="95000"/>
                </a:schemeClr>
              </a:gs>
            </a:gsLst>
          </a:gra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4" name="TextBox 43">
            <a:extLst>
              <a:ext uri="{FF2B5EF4-FFF2-40B4-BE49-F238E27FC236}">
                <a16:creationId xmlns:a16="http://schemas.microsoft.com/office/drawing/2014/main" id="{F0590216-8B48-CE37-E553-B52EA611026E}"/>
              </a:ext>
            </a:extLst>
          </p:cNvPr>
          <p:cNvSpPr txBox="1"/>
          <p:nvPr/>
        </p:nvSpPr>
        <p:spPr>
          <a:xfrm>
            <a:off x="6622425" y="4104348"/>
            <a:ext cx="4194995" cy="369332"/>
          </a:xfrm>
          <a:prstGeom prst="rect">
            <a:avLst/>
          </a:prstGeom>
          <a:noFill/>
        </p:spPr>
        <p:txBody>
          <a:bodyPr wrap="square">
            <a:spAutoFit/>
          </a:bodyPr>
          <a:lstStyle/>
          <a:p>
            <a:pPr algn="ctr"/>
            <a:r>
              <a:rPr lang="en-US" dirty="0"/>
              <a:t>IoT Hardware Unit</a:t>
            </a:r>
          </a:p>
        </p:txBody>
      </p:sp>
      <p:sp>
        <p:nvSpPr>
          <p:cNvPr id="3" name="Cloud 2">
            <a:extLst>
              <a:ext uri="{FF2B5EF4-FFF2-40B4-BE49-F238E27FC236}">
                <a16:creationId xmlns:a16="http://schemas.microsoft.com/office/drawing/2014/main" id="{7CD86746-E07A-B79B-7F39-767017B9BCA2}"/>
              </a:ext>
            </a:extLst>
          </p:cNvPr>
          <p:cNvSpPr/>
          <p:nvPr/>
        </p:nvSpPr>
        <p:spPr>
          <a:xfrm>
            <a:off x="4107349" y="3513953"/>
            <a:ext cx="1766167" cy="108934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Heroku</a:t>
            </a:r>
          </a:p>
        </p:txBody>
      </p:sp>
      <p:cxnSp>
        <p:nvCxnSpPr>
          <p:cNvPr id="6" name="Straight Arrow Connector 5">
            <a:extLst>
              <a:ext uri="{FF2B5EF4-FFF2-40B4-BE49-F238E27FC236}">
                <a16:creationId xmlns:a16="http://schemas.microsoft.com/office/drawing/2014/main" id="{B0B5B98F-B0CB-7FD2-1C53-9FE8A5DB256C}"/>
              </a:ext>
            </a:extLst>
          </p:cNvPr>
          <p:cNvCxnSpPr>
            <a:cxnSpLocks/>
          </p:cNvCxnSpPr>
          <p:nvPr/>
        </p:nvCxnSpPr>
        <p:spPr>
          <a:xfrm flipH="1">
            <a:off x="5436824" y="3016786"/>
            <a:ext cx="1689253" cy="43460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0CB44E0-DC23-FAFC-FA7A-BE11201695D8}"/>
              </a:ext>
            </a:extLst>
          </p:cNvPr>
          <p:cNvCxnSpPr>
            <a:cxnSpLocks/>
          </p:cNvCxnSpPr>
          <p:nvPr/>
        </p:nvCxnSpPr>
        <p:spPr>
          <a:xfrm flipH="1">
            <a:off x="4873273" y="4456697"/>
            <a:ext cx="48319" cy="965848"/>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23592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10066F-A62A-C427-F628-445C870B8077}"/>
              </a:ext>
            </a:extLst>
          </p:cNvPr>
          <p:cNvPicPr>
            <a:picLocks noChangeAspect="1"/>
          </p:cNvPicPr>
          <p:nvPr/>
        </p:nvPicPr>
        <p:blipFill rotWithShape="1">
          <a:blip r:embed="rId3"/>
          <a:srcRect l="-6" r="7" b="43750"/>
          <a:stretch/>
        </p:blipFill>
        <p:spPr>
          <a:xfrm>
            <a:off x="-60" y="0"/>
            <a:ext cx="12192059" cy="6857999"/>
          </a:xfrm>
          <a:prstGeom prst="rect">
            <a:avLst/>
          </a:prstGeom>
        </p:spPr>
      </p:pic>
      <p:sp>
        <p:nvSpPr>
          <p:cNvPr id="2" name="Title 1">
            <a:extLst>
              <a:ext uri="{FF2B5EF4-FFF2-40B4-BE49-F238E27FC236}">
                <a16:creationId xmlns:a16="http://schemas.microsoft.com/office/drawing/2014/main" id="{87867711-CCEF-CEFF-79AB-381C82E4FF70}"/>
              </a:ext>
            </a:extLst>
          </p:cNvPr>
          <p:cNvSpPr>
            <a:spLocks noGrp="1"/>
          </p:cNvSpPr>
          <p:nvPr>
            <p:ph type="title"/>
          </p:nvPr>
        </p:nvSpPr>
        <p:spPr/>
        <p:txBody>
          <a:bodyPr/>
          <a:lstStyle/>
          <a:p>
            <a:r>
              <a:rPr lang="en-US" dirty="0">
                <a:highlight>
                  <a:srgbClr val="000000"/>
                </a:highlight>
              </a:rPr>
              <a:t>Cloud implementation - Azure</a:t>
            </a:r>
          </a:p>
        </p:txBody>
      </p:sp>
      <p:sp>
        <p:nvSpPr>
          <p:cNvPr id="53" name="Content Placeholder 5">
            <a:extLst>
              <a:ext uri="{FF2B5EF4-FFF2-40B4-BE49-F238E27FC236}">
                <a16:creationId xmlns:a16="http://schemas.microsoft.com/office/drawing/2014/main" id="{12842CFD-6852-4401-B68F-58BAB39D98BF}"/>
              </a:ext>
            </a:extLst>
          </p:cNvPr>
          <p:cNvSpPr txBox="1">
            <a:spLocks/>
          </p:cNvSpPr>
          <p:nvPr/>
        </p:nvSpPr>
        <p:spPr>
          <a:xfrm>
            <a:off x="4576165" y="2606594"/>
            <a:ext cx="7498322" cy="4002421"/>
          </a:xfrm>
          <a:prstGeom prst="rect">
            <a:avLst/>
          </a:prstGeom>
          <a:solidFill>
            <a:schemeClr val="bg1"/>
          </a:solidFill>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
        <p:nvSpPr>
          <p:cNvPr id="4" name="Content Placeholder 3">
            <a:extLst>
              <a:ext uri="{FF2B5EF4-FFF2-40B4-BE49-F238E27FC236}">
                <a16:creationId xmlns:a16="http://schemas.microsoft.com/office/drawing/2014/main" id="{4BAF5D0B-7B9C-7FA7-E6BE-6D6F13CF513D}"/>
              </a:ext>
            </a:extLst>
          </p:cNvPr>
          <p:cNvSpPr>
            <a:spLocks noGrp="1"/>
          </p:cNvSpPr>
          <p:nvPr>
            <p:ph sz="half" idx="2"/>
          </p:nvPr>
        </p:nvSpPr>
        <p:spPr>
          <a:xfrm>
            <a:off x="733594" y="1979095"/>
            <a:ext cx="10360392" cy="378516"/>
          </a:xfrm>
          <a:solidFill>
            <a:schemeClr val="bg1"/>
          </a:solidFill>
        </p:spPr>
        <p:txBody>
          <a:bodyPr/>
          <a:lstStyle/>
          <a:p>
            <a:pPr marL="0" indent="0">
              <a:buNone/>
            </a:pPr>
            <a:r>
              <a:rPr lang="en-US" dirty="0"/>
              <a:t>We’ll now be discussing the implementation of the cloud interface we used for our project – Microsoft Azure.</a:t>
            </a:r>
          </a:p>
        </p:txBody>
      </p:sp>
      <p:sp>
        <p:nvSpPr>
          <p:cNvPr id="7" name="Content Placeholder 3">
            <a:extLst>
              <a:ext uri="{FF2B5EF4-FFF2-40B4-BE49-F238E27FC236}">
                <a16:creationId xmlns:a16="http://schemas.microsoft.com/office/drawing/2014/main" id="{2CEFCDE6-E9D1-0166-3E7B-BD026BAE3A64}"/>
              </a:ext>
            </a:extLst>
          </p:cNvPr>
          <p:cNvSpPr txBox="1">
            <a:spLocks/>
          </p:cNvSpPr>
          <p:nvPr/>
        </p:nvSpPr>
        <p:spPr>
          <a:xfrm>
            <a:off x="742548" y="3581397"/>
            <a:ext cx="3733800" cy="2312308"/>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a:t>
            </a:r>
          </a:p>
        </p:txBody>
      </p:sp>
      <p:sp>
        <p:nvSpPr>
          <p:cNvPr id="10" name="Content Placeholder 3">
            <a:extLst>
              <a:ext uri="{FF2B5EF4-FFF2-40B4-BE49-F238E27FC236}">
                <a16:creationId xmlns:a16="http://schemas.microsoft.com/office/drawing/2014/main" id="{6E3BEABD-92CB-0A6F-379F-E0E08B7E4C0F}"/>
              </a:ext>
            </a:extLst>
          </p:cNvPr>
          <p:cNvSpPr txBox="1">
            <a:spLocks/>
          </p:cNvSpPr>
          <p:nvPr/>
        </p:nvSpPr>
        <p:spPr>
          <a:xfrm>
            <a:off x="5236947" y="3592286"/>
            <a:ext cx="3733800" cy="2312308"/>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a:t>
            </a:r>
          </a:p>
        </p:txBody>
      </p:sp>
      <p:pic>
        <p:nvPicPr>
          <p:cNvPr id="13" name="Picture 12">
            <a:extLst>
              <a:ext uri="{FF2B5EF4-FFF2-40B4-BE49-F238E27FC236}">
                <a16:creationId xmlns:a16="http://schemas.microsoft.com/office/drawing/2014/main" id="{9C7F3B3D-56CB-61A4-0213-A35D0C1BF43C}"/>
              </a:ext>
            </a:extLst>
          </p:cNvPr>
          <p:cNvPicPr>
            <a:picLocks noChangeAspect="1"/>
          </p:cNvPicPr>
          <p:nvPr/>
        </p:nvPicPr>
        <p:blipFill rotWithShape="1">
          <a:blip r:embed="rId4"/>
          <a:srcRect r="58622" b="1049"/>
          <a:stretch/>
        </p:blipFill>
        <p:spPr>
          <a:xfrm>
            <a:off x="6319146" y="1171480"/>
            <a:ext cx="633140" cy="553109"/>
          </a:xfrm>
          <a:prstGeom prst="rect">
            <a:avLst/>
          </a:prstGeom>
          <a:ln>
            <a:noFill/>
          </a:ln>
          <a:effectLst>
            <a:softEdge rad="112500"/>
          </a:effectLst>
        </p:spPr>
      </p:pic>
      <p:sp>
        <p:nvSpPr>
          <p:cNvPr id="18" name="Content Placeholder 5">
            <a:extLst>
              <a:ext uri="{FF2B5EF4-FFF2-40B4-BE49-F238E27FC236}">
                <a16:creationId xmlns:a16="http://schemas.microsoft.com/office/drawing/2014/main" id="{1C4F114B-0261-ADC7-8CB2-3E2574DDEE39}"/>
              </a:ext>
            </a:extLst>
          </p:cNvPr>
          <p:cNvSpPr txBox="1">
            <a:spLocks/>
          </p:cNvSpPr>
          <p:nvPr/>
        </p:nvSpPr>
        <p:spPr>
          <a:xfrm>
            <a:off x="128366" y="2618716"/>
            <a:ext cx="7498322" cy="4002421"/>
          </a:xfrm>
          <a:prstGeom prst="rect">
            <a:avLst/>
          </a:prstGeom>
          <a:solidFill>
            <a:schemeClr val="bg1"/>
          </a:solidFill>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37" name="Picture 36">
            <a:extLst>
              <a:ext uri="{FF2B5EF4-FFF2-40B4-BE49-F238E27FC236}">
                <a16:creationId xmlns:a16="http://schemas.microsoft.com/office/drawing/2014/main" id="{D9921C1D-D22B-26EB-4930-100418FE05A4}"/>
              </a:ext>
            </a:extLst>
          </p:cNvPr>
          <p:cNvPicPr>
            <a:picLocks noChangeAspect="1"/>
          </p:cNvPicPr>
          <p:nvPr/>
        </p:nvPicPr>
        <p:blipFill>
          <a:blip r:embed="rId5"/>
          <a:stretch>
            <a:fillRect/>
          </a:stretch>
        </p:blipFill>
        <p:spPr>
          <a:xfrm>
            <a:off x="7448486" y="2694314"/>
            <a:ext cx="1369992" cy="1311407"/>
          </a:xfrm>
          <a:prstGeom prst="rect">
            <a:avLst/>
          </a:prstGeom>
        </p:spPr>
      </p:pic>
      <p:pic>
        <p:nvPicPr>
          <p:cNvPr id="42" name="Picture 41">
            <a:extLst>
              <a:ext uri="{FF2B5EF4-FFF2-40B4-BE49-F238E27FC236}">
                <a16:creationId xmlns:a16="http://schemas.microsoft.com/office/drawing/2014/main" id="{EBBEB24E-4F89-6A34-E087-DB0EA8C4AC27}"/>
              </a:ext>
            </a:extLst>
          </p:cNvPr>
          <p:cNvPicPr>
            <a:picLocks noChangeAspect="1"/>
          </p:cNvPicPr>
          <p:nvPr/>
        </p:nvPicPr>
        <p:blipFill>
          <a:blip r:embed="rId6"/>
          <a:stretch>
            <a:fillRect/>
          </a:stretch>
        </p:blipFill>
        <p:spPr>
          <a:xfrm>
            <a:off x="4550053" y="4159959"/>
            <a:ext cx="2063408" cy="887995"/>
          </a:xfrm>
          <a:prstGeom prst="rect">
            <a:avLst/>
          </a:prstGeom>
        </p:spPr>
      </p:pic>
      <p:cxnSp>
        <p:nvCxnSpPr>
          <p:cNvPr id="38" name="Straight Arrow Connector 37">
            <a:extLst>
              <a:ext uri="{FF2B5EF4-FFF2-40B4-BE49-F238E27FC236}">
                <a16:creationId xmlns:a16="http://schemas.microsoft.com/office/drawing/2014/main" id="{6D2E3351-3981-917B-5012-8918EFCB007D}"/>
              </a:ext>
            </a:extLst>
          </p:cNvPr>
          <p:cNvCxnSpPr>
            <a:cxnSpLocks/>
          </p:cNvCxnSpPr>
          <p:nvPr/>
        </p:nvCxnSpPr>
        <p:spPr>
          <a:xfrm flipH="1">
            <a:off x="6464733" y="3671204"/>
            <a:ext cx="983752" cy="57000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pic>
        <p:nvPicPr>
          <p:cNvPr id="44" name="Picture 43">
            <a:extLst>
              <a:ext uri="{FF2B5EF4-FFF2-40B4-BE49-F238E27FC236}">
                <a16:creationId xmlns:a16="http://schemas.microsoft.com/office/drawing/2014/main" id="{DE63C6A6-467D-2B2D-38D6-0BDB5E62E2CF}"/>
              </a:ext>
            </a:extLst>
          </p:cNvPr>
          <p:cNvPicPr>
            <a:picLocks noChangeAspect="1"/>
          </p:cNvPicPr>
          <p:nvPr/>
        </p:nvPicPr>
        <p:blipFill>
          <a:blip r:embed="rId7"/>
          <a:stretch>
            <a:fillRect/>
          </a:stretch>
        </p:blipFill>
        <p:spPr>
          <a:xfrm>
            <a:off x="2146141" y="5833946"/>
            <a:ext cx="2002065" cy="684123"/>
          </a:xfrm>
          <a:prstGeom prst="rect">
            <a:avLst/>
          </a:prstGeom>
        </p:spPr>
      </p:pic>
      <p:cxnSp>
        <p:nvCxnSpPr>
          <p:cNvPr id="46" name="Straight Arrow Connector 45">
            <a:extLst>
              <a:ext uri="{FF2B5EF4-FFF2-40B4-BE49-F238E27FC236}">
                <a16:creationId xmlns:a16="http://schemas.microsoft.com/office/drawing/2014/main" id="{902FE0E6-CE79-02B0-285F-81C621409F9F}"/>
              </a:ext>
            </a:extLst>
          </p:cNvPr>
          <p:cNvCxnSpPr>
            <a:cxnSpLocks/>
          </p:cNvCxnSpPr>
          <p:nvPr/>
        </p:nvCxnSpPr>
        <p:spPr>
          <a:xfrm flipH="1">
            <a:off x="3866922" y="5106514"/>
            <a:ext cx="854471" cy="49057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CC20489D-38A9-3B77-7012-94173882806A}"/>
              </a:ext>
            </a:extLst>
          </p:cNvPr>
          <p:cNvSpPr txBox="1"/>
          <p:nvPr/>
        </p:nvSpPr>
        <p:spPr>
          <a:xfrm>
            <a:off x="5262120" y="4787869"/>
            <a:ext cx="1369993" cy="378516"/>
          </a:xfrm>
          <a:prstGeom prst="rect">
            <a:avLst/>
          </a:prstGeom>
          <a:noFill/>
        </p:spPr>
        <p:txBody>
          <a:bodyPr wrap="square">
            <a:spAutoFit/>
          </a:bodyPr>
          <a:lstStyle/>
          <a:p>
            <a:pPr algn="ctr"/>
            <a:r>
              <a:rPr lang="en-US" dirty="0"/>
              <a:t>(</a:t>
            </a:r>
            <a:r>
              <a:rPr lang="en-US" dirty="0" err="1"/>
              <a:t>STaaS</a:t>
            </a:r>
            <a:r>
              <a:rPr lang="en-US" dirty="0"/>
              <a:t>)</a:t>
            </a:r>
          </a:p>
        </p:txBody>
      </p:sp>
      <p:sp>
        <p:nvSpPr>
          <p:cNvPr id="25" name="Cloud 24">
            <a:extLst>
              <a:ext uri="{FF2B5EF4-FFF2-40B4-BE49-F238E27FC236}">
                <a16:creationId xmlns:a16="http://schemas.microsoft.com/office/drawing/2014/main" id="{85D259A7-F116-07B7-C71A-47A302B7CA4F}"/>
              </a:ext>
            </a:extLst>
          </p:cNvPr>
          <p:cNvSpPr/>
          <p:nvPr/>
        </p:nvSpPr>
        <p:spPr>
          <a:xfrm>
            <a:off x="2048528" y="2539125"/>
            <a:ext cx="7117507" cy="4225232"/>
          </a:xfrm>
          <a:prstGeom prst="cloud">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Arrow Connector 53">
            <a:extLst>
              <a:ext uri="{FF2B5EF4-FFF2-40B4-BE49-F238E27FC236}">
                <a16:creationId xmlns:a16="http://schemas.microsoft.com/office/drawing/2014/main" id="{B2D97B46-6DF4-C982-EF93-4514A1BFC2D4}"/>
              </a:ext>
            </a:extLst>
          </p:cNvPr>
          <p:cNvCxnSpPr>
            <a:cxnSpLocks/>
          </p:cNvCxnSpPr>
          <p:nvPr/>
        </p:nvCxnSpPr>
        <p:spPr>
          <a:xfrm flipH="1">
            <a:off x="9203591" y="4514162"/>
            <a:ext cx="898876"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58" name="TextBox 57">
            <a:extLst>
              <a:ext uri="{FF2B5EF4-FFF2-40B4-BE49-F238E27FC236}">
                <a16:creationId xmlns:a16="http://schemas.microsoft.com/office/drawing/2014/main" id="{C2588D3F-C73F-C9AC-2081-77DE6FA157D0}"/>
              </a:ext>
            </a:extLst>
          </p:cNvPr>
          <p:cNvSpPr txBox="1"/>
          <p:nvPr/>
        </p:nvSpPr>
        <p:spPr>
          <a:xfrm>
            <a:off x="9203591" y="4552757"/>
            <a:ext cx="1044241" cy="369332"/>
          </a:xfrm>
          <a:prstGeom prst="rect">
            <a:avLst/>
          </a:prstGeom>
          <a:noFill/>
        </p:spPr>
        <p:txBody>
          <a:bodyPr wrap="square">
            <a:spAutoFit/>
          </a:bodyPr>
          <a:lstStyle/>
          <a:p>
            <a:pPr algn="ctr"/>
            <a:r>
              <a:rPr lang="en-US" dirty="0"/>
              <a:t>MQTT</a:t>
            </a:r>
          </a:p>
        </p:txBody>
      </p:sp>
      <p:sp>
        <p:nvSpPr>
          <p:cNvPr id="60" name="Rectangle 59">
            <a:extLst>
              <a:ext uri="{FF2B5EF4-FFF2-40B4-BE49-F238E27FC236}">
                <a16:creationId xmlns:a16="http://schemas.microsoft.com/office/drawing/2014/main" id="{4690833A-E569-E80F-E9CF-74E36563E352}"/>
              </a:ext>
            </a:extLst>
          </p:cNvPr>
          <p:cNvSpPr/>
          <p:nvPr/>
        </p:nvSpPr>
        <p:spPr>
          <a:xfrm>
            <a:off x="10192552" y="3936154"/>
            <a:ext cx="1727698" cy="1203409"/>
          </a:xfrm>
          <a:prstGeom prst="rect">
            <a:avLst/>
          </a:prstGeom>
          <a:gradFill>
            <a:gsLst>
              <a:gs pos="0">
                <a:schemeClr val="accent3">
                  <a:tint val="68000"/>
                  <a:lumMod val="100000"/>
                  <a:alpha val="35000"/>
                </a:schemeClr>
              </a:gs>
              <a:gs pos="100000">
                <a:schemeClr val="accent3">
                  <a:tint val="90000"/>
                  <a:lumMod val="95000"/>
                </a:schemeClr>
              </a:gs>
            </a:gsLst>
          </a:gra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B1BDCC71-85B6-3510-9A71-159E4559EEFF}"/>
              </a:ext>
            </a:extLst>
          </p:cNvPr>
          <p:cNvSpPr txBox="1"/>
          <p:nvPr/>
        </p:nvSpPr>
        <p:spPr>
          <a:xfrm>
            <a:off x="10584170" y="4076193"/>
            <a:ext cx="1141569" cy="923330"/>
          </a:xfrm>
          <a:prstGeom prst="rect">
            <a:avLst/>
          </a:prstGeom>
          <a:noFill/>
        </p:spPr>
        <p:txBody>
          <a:bodyPr wrap="square">
            <a:spAutoFit/>
          </a:bodyPr>
          <a:lstStyle/>
          <a:p>
            <a:pPr algn="ctr"/>
            <a:r>
              <a:rPr lang="en-US" dirty="0"/>
              <a:t>IoT Hardware Unit</a:t>
            </a:r>
          </a:p>
        </p:txBody>
      </p:sp>
      <p:cxnSp>
        <p:nvCxnSpPr>
          <p:cNvPr id="67" name="Straight Arrow Connector 66">
            <a:extLst>
              <a:ext uri="{FF2B5EF4-FFF2-40B4-BE49-F238E27FC236}">
                <a16:creationId xmlns:a16="http://schemas.microsoft.com/office/drawing/2014/main" id="{E9E1F5C2-2965-30B8-CB8B-BFF89C24DF05}"/>
              </a:ext>
            </a:extLst>
          </p:cNvPr>
          <p:cNvCxnSpPr>
            <a:cxnSpLocks/>
          </p:cNvCxnSpPr>
          <p:nvPr/>
        </p:nvCxnSpPr>
        <p:spPr>
          <a:xfrm flipH="1">
            <a:off x="1178801" y="4683184"/>
            <a:ext cx="793214"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40994CA3-4DF8-C65B-FCE7-214FFB5E393C}"/>
              </a:ext>
            </a:extLst>
          </p:cNvPr>
          <p:cNvSpPr txBox="1"/>
          <p:nvPr/>
        </p:nvSpPr>
        <p:spPr>
          <a:xfrm>
            <a:off x="1147092" y="4732796"/>
            <a:ext cx="1044241" cy="369332"/>
          </a:xfrm>
          <a:prstGeom prst="rect">
            <a:avLst/>
          </a:prstGeom>
          <a:noFill/>
        </p:spPr>
        <p:txBody>
          <a:bodyPr wrap="square">
            <a:spAutoFit/>
          </a:bodyPr>
          <a:lstStyle/>
          <a:p>
            <a:pPr algn="ctr"/>
            <a:r>
              <a:rPr lang="en-US" dirty="0"/>
              <a:t>SMTP</a:t>
            </a:r>
          </a:p>
        </p:txBody>
      </p:sp>
      <p:pic>
        <p:nvPicPr>
          <p:cNvPr id="71" name="Picture 70">
            <a:extLst>
              <a:ext uri="{FF2B5EF4-FFF2-40B4-BE49-F238E27FC236}">
                <a16:creationId xmlns:a16="http://schemas.microsoft.com/office/drawing/2014/main" id="{FCEBD4A6-5150-D314-40AD-7AD8011AD1B1}"/>
              </a:ext>
            </a:extLst>
          </p:cNvPr>
          <p:cNvPicPr>
            <a:picLocks noChangeAspect="1"/>
          </p:cNvPicPr>
          <p:nvPr/>
        </p:nvPicPr>
        <p:blipFill rotWithShape="1">
          <a:blip r:embed="rId8"/>
          <a:srcRect r="29763"/>
          <a:stretch/>
        </p:blipFill>
        <p:spPr>
          <a:xfrm>
            <a:off x="163576" y="4318939"/>
            <a:ext cx="991607" cy="8785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8" name="TextBox 77">
            <a:extLst>
              <a:ext uri="{FF2B5EF4-FFF2-40B4-BE49-F238E27FC236}">
                <a16:creationId xmlns:a16="http://schemas.microsoft.com/office/drawing/2014/main" id="{65E25EE8-1569-9DA8-D08B-0B31195174C7}"/>
              </a:ext>
            </a:extLst>
          </p:cNvPr>
          <p:cNvSpPr txBox="1"/>
          <p:nvPr/>
        </p:nvSpPr>
        <p:spPr>
          <a:xfrm rot="19838385">
            <a:off x="5774804" y="3574921"/>
            <a:ext cx="1886638" cy="369332"/>
          </a:xfrm>
          <a:prstGeom prst="rect">
            <a:avLst/>
          </a:prstGeom>
          <a:noFill/>
        </p:spPr>
        <p:txBody>
          <a:bodyPr wrap="square">
            <a:spAutoFit/>
          </a:bodyPr>
          <a:lstStyle/>
          <a:p>
            <a:pPr algn="ctr"/>
            <a:r>
              <a:rPr lang="en-US" dirty="0"/>
              <a:t>Message routing</a:t>
            </a:r>
          </a:p>
        </p:txBody>
      </p:sp>
    </p:spTree>
    <p:extLst>
      <p:ext uri="{BB962C8B-B14F-4D97-AF65-F5344CB8AC3E}">
        <p14:creationId xmlns:p14="http://schemas.microsoft.com/office/powerpoint/2010/main" val="1470575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2497C9-9E5E-A306-E861-DBD92DB7F4DB}"/>
              </a:ext>
            </a:extLst>
          </p:cNvPr>
          <p:cNvPicPr>
            <a:picLocks noChangeAspect="1"/>
          </p:cNvPicPr>
          <p:nvPr/>
        </p:nvPicPr>
        <p:blipFill rotWithShape="1">
          <a:blip r:embed="rId3"/>
          <a:srcRect r="16511"/>
          <a:stretch/>
        </p:blipFill>
        <p:spPr>
          <a:xfrm>
            <a:off x="0" y="0"/>
            <a:ext cx="12191999" cy="6858000"/>
          </a:xfrm>
          <a:prstGeom prst="rect">
            <a:avLst/>
          </a:prstGeom>
        </p:spPr>
      </p:pic>
      <p:sp>
        <p:nvSpPr>
          <p:cNvPr id="2" name="Title 1">
            <a:extLst>
              <a:ext uri="{FF2B5EF4-FFF2-40B4-BE49-F238E27FC236}">
                <a16:creationId xmlns:a16="http://schemas.microsoft.com/office/drawing/2014/main" id="{3C7C5BB2-65D7-C16C-2686-946CA2F30446}"/>
              </a:ext>
            </a:extLst>
          </p:cNvPr>
          <p:cNvSpPr>
            <a:spLocks noGrp="1"/>
          </p:cNvSpPr>
          <p:nvPr>
            <p:ph type="title"/>
          </p:nvPr>
        </p:nvSpPr>
        <p:spPr/>
        <p:txBody>
          <a:bodyPr/>
          <a:lstStyle/>
          <a:p>
            <a:r>
              <a:rPr lang="en-US" dirty="0">
                <a:highlight>
                  <a:srgbClr val="000000"/>
                </a:highlight>
              </a:rPr>
              <a:t>Brief system overview</a:t>
            </a:r>
          </a:p>
        </p:txBody>
      </p:sp>
      <p:pic>
        <p:nvPicPr>
          <p:cNvPr id="7" name="Picture 6" descr="A diagram of a circuit board&#10;&#10;Description automatically generated">
            <a:extLst>
              <a:ext uri="{FF2B5EF4-FFF2-40B4-BE49-F238E27FC236}">
                <a16:creationId xmlns:a16="http://schemas.microsoft.com/office/drawing/2014/main" id="{F55C50A7-D887-5328-B1F8-D1A4DB2FC320}"/>
              </a:ext>
            </a:extLst>
          </p:cNvPr>
          <p:cNvPicPr>
            <a:picLocks noChangeAspect="1"/>
          </p:cNvPicPr>
          <p:nvPr/>
        </p:nvPicPr>
        <p:blipFill rotWithShape="1">
          <a:blip r:embed="rId4"/>
          <a:srcRect l="11009" t="7068" b="16305"/>
          <a:stretch/>
        </p:blipFill>
        <p:spPr>
          <a:xfrm>
            <a:off x="5927075" y="429656"/>
            <a:ext cx="5784948" cy="6158057"/>
          </a:xfrm>
          <a:prstGeom prst="rect">
            <a:avLst/>
          </a:prstGeom>
        </p:spPr>
      </p:pic>
      <p:pic>
        <p:nvPicPr>
          <p:cNvPr id="34" name="Picture 33">
            <a:extLst>
              <a:ext uri="{FF2B5EF4-FFF2-40B4-BE49-F238E27FC236}">
                <a16:creationId xmlns:a16="http://schemas.microsoft.com/office/drawing/2014/main" id="{F2D0E6A9-E66C-DAD6-DEAD-45B0BA79B30F}"/>
              </a:ext>
            </a:extLst>
          </p:cNvPr>
          <p:cNvPicPr>
            <a:picLocks noChangeAspect="1"/>
          </p:cNvPicPr>
          <p:nvPr/>
        </p:nvPicPr>
        <p:blipFill>
          <a:blip r:embed="rId5"/>
          <a:stretch>
            <a:fillRect/>
          </a:stretch>
        </p:blipFill>
        <p:spPr>
          <a:xfrm>
            <a:off x="633542" y="2073763"/>
            <a:ext cx="5355341" cy="4513950"/>
          </a:xfrm>
          <a:prstGeom prst="rect">
            <a:avLst/>
          </a:prstGeom>
        </p:spPr>
      </p:pic>
      <p:cxnSp>
        <p:nvCxnSpPr>
          <p:cNvPr id="9" name="Straight Arrow Connector 8">
            <a:extLst>
              <a:ext uri="{FF2B5EF4-FFF2-40B4-BE49-F238E27FC236}">
                <a16:creationId xmlns:a16="http://schemas.microsoft.com/office/drawing/2014/main" id="{0D470A23-F6E1-0B17-47A3-1C9890EA9DEF}"/>
              </a:ext>
            </a:extLst>
          </p:cNvPr>
          <p:cNvCxnSpPr/>
          <p:nvPr/>
        </p:nvCxnSpPr>
        <p:spPr>
          <a:xfrm flipH="1">
            <a:off x="3899971" y="2864386"/>
            <a:ext cx="3073706" cy="187286"/>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0" name="Cloud 9">
            <a:extLst>
              <a:ext uri="{FF2B5EF4-FFF2-40B4-BE49-F238E27FC236}">
                <a16:creationId xmlns:a16="http://schemas.microsoft.com/office/drawing/2014/main" id="{67258293-DA8F-481C-2F38-7076FFAA2D39}"/>
              </a:ext>
            </a:extLst>
          </p:cNvPr>
          <p:cNvSpPr/>
          <p:nvPr/>
        </p:nvSpPr>
        <p:spPr>
          <a:xfrm>
            <a:off x="1145754" y="2610998"/>
            <a:ext cx="2644048" cy="157541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Azure</a:t>
            </a:r>
          </a:p>
        </p:txBody>
      </p:sp>
      <p:pic>
        <p:nvPicPr>
          <p:cNvPr id="14" name="Picture 13">
            <a:extLst>
              <a:ext uri="{FF2B5EF4-FFF2-40B4-BE49-F238E27FC236}">
                <a16:creationId xmlns:a16="http://schemas.microsoft.com/office/drawing/2014/main" id="{A5663157-1CF3-AEA5-E36D-DB6818E72A37}"/>
              </a:ext>
            </a:extLst>
          </p:cNvPr>
          <p:cNvPicPr>
            <a:picLocks noChangeAspect="1"/>
          </p:cNvPicPr>
          <p:nvPr/>
        </p:nvPicPr>
        <p:blipFill>
          <a:blip r:embed="rId6"/>
          <a:stretch>
            <a:fillRect/>
          </a:stretch>
        </p:blipFill>
        <p:spPr>
          <a:xfrm>
            <a:off x="2953501" y="4784237"/>
            <a:ext cx="2371735" cy="1475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Straight Arrow Connector 10">
            <a:extLst>
              <a:ext uri="{FF2B5EF4-FFF2-40B4-BE49-F238E27FC236}">
                <a16:creationId xmlns:a16="http://schemas.microsoft.com/office/drawing/2014/main" id="{868EEA06-F487-1C64-19F6-073051CA915B}"/>
              </a:ext>
            </a:extLst>
          </p:cNvPr>
          <p:cNvCxnSpPr>
            <a:cxnSpLocks/>
            <a:endCxn id="39" idx="1"/>
          </p:cNvCxnSpPr>
          <p:nvPr/>
        </p:nvCxnSpPr>
        <p:spPr>
          <a:xfrm>
            <a:off x="2467778" y="4069208"/>
            <a:ext cx="878387" cy="1353337"/>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DAF0D4D4-CF64-7601-FEB2-BDC25BF349DE}"/>
              </a:ext>
            </a:extLst>
          </p:cNvPr>
          <p:cNvSpPr txBox="1"/>
          <p:nvPr/>
        </p:nvSpPr>
        <p:spPr>
          <a:xfrm>
            <a:off x="3535192" y="4663611"/>
            <a:ext cx="1509919" cy="369332"/>
          </a:xfrm>
          <a:prstGeom prst="rect">
            <a:avLst/>
          </a:prstGeom>
          <a:noFill/>
        </p:spPr>
        <p:txBody>
          <a:bodyPr wrap="square">
            <a:spAutoFit/>
          </a:bodyPr>
          <a:lstStyle/>
          <a:p>
            <a:r>
              <a:rPr lang="en-US" dirty="0"/>
              <a:t>Notification</a:t>
            </a:r>
          </a:p>
        </p:txBody>
      </p:sp>
      <p:sp>
        <p:nvSpPr>
          <p:cNvPr id="39" name="TextBox 38">
            <a:extLst>
              <a:ext uri="{FF2B5EF4-FFF2-40B4-BE49-F238E27FC236}">
                <a16:creationId xmlns:a16="http://schemas.microsoft.com/office/drawing/2014/main" id="{F6F77F3C-B600-A64F-A1D5-351E531AED47}"/>
              </a:ext>
            </a:extLst>
          </p:cNvPr>
          <p:cNvSpPr txBox="1"/>
          <p:nvPr/>
        </p:nvSpPr>
        <p:spPr>
          <a:xfrm>
            <a:off x="3346165" y="5237879"/>
            <a:ext cx="873295" cy="369332"/>
          </a:xfrm>
          <a:prstGeom prst="rect">
            <a:avLst/>
          </a:prstGeom>
          <a:noFill/>
        </p:spPr>
        <p:txBody>
          <a:bodyPr wrap="square">
            <a:spAutoFit/>
          </a:bodyPr>
          <a:lstStyle/>
          <a:p>
            <a:r>
              <a:rPr lang="en-US" dirty="0"/>
              <a:t>Email</a:t>
            </a:r>
          </a:p>
        </p:txBody>
      </p:sp>
      <p:sp>
        <p:nvSpPr>
          <p:cNvPr id="41" name="TextBox 40">
            <a:extLst>
              <a:ext uri="{FF2B5EF4-FFF2-40B4-BE49-F238E27FC236}">
                <a16:creationId xmlns:a16="http://schemas.microsoft.com/office/drawing/2014/main" id="{966A1362-E99B-16D3-B264-4806664FBBEB}"/>
              </a:ext>
            </a:extLst>
          </p:cNvPr>
          <p:cNvSpPr txBox="1"/>
          <p:nvPr/>
        </p:nvSpPr>
        <p:spPr>
          <a:xfrm>
            <a:off x="4629328" y="5500451"/>
            <a:ext cx="614701" cy="369332"/>
          </a:xfrm>
          <a:prstGeom prst="rect">
            <a:avLst/>
          </a:prstGeom>
          <a:noFill/>
        </p:spPr>
        <p:txBody>
          <a:bodyPr wrap="square">
            <a:spAutoFit/>
          </a:bodyPr>
          <a:lstStyle/>
          <a:p>
            <a:r>
              <a:rPr lang="en-US" dirty="0"/>
              <a:t>SMS</a:t>
            </a:r>
          </a:p>
        </p:txBody>
      </p:sp>
      <p:sp>
        <p:nvSpPr>
          <p:cNvPr id="42" name="Rectangle 41">
            <a:extLst>
              <a:ext uri="{FF2B5EF4-FFF2-40B4-BE49-F238E27FC236}">
                <a16:creationId xmlns:a16="http://schemas.microsoft.com/office/drawing/2014/main" id="{8796F187-7C39-9126-33AA-9757DB400709}"/>
              </a:ext>
            </a:extLst>
          </p:cNvPr>
          <p:cNvSpPr/>
          <p:nvPr/>
        </p:nvSpPr>
        <p:spPr>
          <a:xfrm>
            <a:off x="6096000" y="561860"/>
            <a:ext cx="5462458" cy="5866484"/>
          </a:xfrm>
          <a:prstGeom prst="rect">
            <a:avLst/>
          </a:prstGeom>
          <a:gradFill>
            <a:gsLst>
              <a:gs pos="0">
                <a:schemeClr val="accent3">
                  <a:tint val="68000"/>
                  <a:lumMod val="100000"/>
                  <a:alpha val="35000"/>
                </a:schemeClr>
              </a:gs>
              <a:gs pos="100000">
                <a:schemeClr val="accent3">
                  <a:tint val="90000"/>
                  <a:lumMod val="95000"/>
                </a:schemeClr>
              </a:gs>
            </a:gsLst>
          </a:gra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4" name="TextBox 43">
            <a:extLst>
              <a:ext uri="{FF2B5EF4-FFF2-40B4-BE49-F238E27FC236}">
                <a16:creationId xmlns:a16="http://schemas.microsoft.com/office/drawing/2014/main" id="{F0590216-8B48-CE37-E553-B52EA611026E}"/>
              </a:ext>
            </a:extLst>
          </p:cNvPr>
          <p:cNvSpPr txBox="1"/>
          <p:nvPr/>
        </p:nvSpPr>
        <p:spPr>
          <a:xfrm>
            <a:off x="6622425" y="4104348"/>
            <a:ext cx="4194995" cy="369332"/>
          </a:xfrm>
          <a:prstGeom prst="rect">
            <a:avLst/>
          </a:prstGeom>
          <a:noFill/>
        </p:spPr>
        <p:txBody>
          <a:bodyPr wrap="square">
            <a:spAutoFit/>
          </a:bodyPr>
          <a:lstStyle/>
          <a:p>
            <a:pPr algn="ctr"/>
            <a:r>
              <a:rPr lang="en-US" dirty="0"/>
              <a:t>IoT Hardware Unit</a:t>
            </a:r>
          </a:p>
        </p:txBody>
      </p:sp>
      <p:sp>
        <p:nvSpPr>
          <p:cNvPr id="3" name="Cloud 2">
            <a:extLst>
              <a:ext uri="{FF2B5EF4-FFF2-40B4-BE49-F238E27FC236}">
                <a16:creationId xmlns:a16="http://schemas.microsoft.com/office/drawing/2014/main" id="{7CD86746-E07A-B79B-7F39-767017B9BCA2}"/>
              </a:ext>
            </a:extLst>
          </p:cNvPr>
          <p:cNvSpPr/>
          <p:nvPr/>
        </p:nvSpPr>
        <p:spPr>
          <a:xfrm>
            <a:off x="4107349" y="3513953"/>
            <a:ext cx="1766167" cy="108934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Heroku</a:t>
            </a:r>
          </a:p>
        </p:txBody>
      </p:sp>
      <p:cxnSp>
        <p:nvCxnSpPr>
          <p:cNvPr id="6" name="Straight Arrow Connector 5">
            <a:extLst>
              <a:ext uri="{FF2B5EF4-FFF2-40B4-BE49-F238E27FC236}">
                <a16:creationId xmlns:a16="http://schemas.microsoft.com/office/drawing/2014/main" id="{B0B5B98F-B0CB-7FD2-1C53-9FE8A5DB256C}"/>
              </a:ext>
            </a:extLst>
          </p:cNvPr>
          <p:cNvCxnSpPr>
            <a:cxnSpLocks/>
          </p:cNvCxnSpPr>
          <p:nvPr/>
        </p:nvCxnSpPr>
        <p:spPr>
          <a:xfrm flipH="1">
            <a:off x="5436824" y="3016786"/>
            <a:ext cx="1689253" cy="43460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0CB44E0-DC23-FAFC-FA7A-BE11201695D8}"/>
              </a:ext>
            </a:extLst>
          </p:cNvPr>
          <p:cNvCxnSpPr>
            <a:cxnSpLocks/>
          </p:cNvCxnSpPr>
          <p:nvPr/>
        </p:nvCxnSpPr>
        <p:spPr>
          <a:xfrm flipH="1">
            <a:off x="4873273" y="4456697"/>
            <a:ext cx="48319" cy="965848"/>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21708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10066F-A62A-C427-F628-445C870B8077}"/>
              </a:ext>
            </a:extLst>
          </p:cNvPr>
          <p:cNvPicPr>
            <a:picLocks noChangeAspect="1"/>
          </p:cNvPicPr>
          <p:nvPr/>
        </p:nvPicPr>
        <p:blipFill rotWithShape="1">
          <a:blip r:embed="rId3"/>
          <a:srcRect l="-6" r="7" b="43750"/>
          <a:stretch/>
        </p:blipFill>
        <p:spPr>
          <a:xfrm>
            <a:off x="-60" y="0"/>
            <a:ext cx="12192059" cy="6857999"/>
          </a:xfrm>
          <a:prstGeom prst="rect">
            <a:avLst/>
          </a:prstGeom>
        </p:spPr>
      </p:pic>
      <p:sp>
        <p:nvSpPr>
          <p:cNvPr id="2" name="Title 1">
            <a:extLst>
              <a:ext uri="{FF2B5EF4-FFF2-40B4-BE49-F238E27FC236}">
                <a16:creationId xmlns:a16="http://schemas.microsoft.com/office/drawing/2014/main" id="{87867711-CCEF-CEFF-79AB-381C82E4FF70}"/>
              </a:ext>
            </a:extLst>
          </p:cNvPr>
          <p:cNvSpPr>
            <a:spLocks noGrp="1"/>
          </p:cNvSpPr>
          <p:nvPr>
            <p:ph type="title"/>
          </p:nvPr>
        </p:nvSpPr>
        <p:spPr/>
        <p:txBody>
          <a:bodyPr/>
          <a:lstStyle/>
          <a:p>
            <a:r>
              <a:rPr lang="en-US" dirty="0">
                <a:highlight>
                  <a:srgbClr val="000000"/>
                </a:highlight>
              </a:rPr>
              <a:t>PaaS implementation - HEROKU</a:t>
            </a:r>
          </a:p>
        </p:txBody>
      </p:sp>
      <p:sp>
        <p:nvSpPr>
          <p:cNvPr id="53" name="Content Placeholder 5">
            <a:extLst>
              <a:ext uri="{FF2B5EF4-FFF2-40B4-BE49-F238E27FC236}">
                <a16:creationId xmlns:a16="http://schemas.microsoft.com/office/drawing/2014/main" id="{12842CFD-6852-4401-B68F-58BAB39D98BF}"/>
              </a:ext>
            </a:extLst>
          </p:cNvPr>
          <p:cNvSpPr txBox="1">
            <a:spLocks/>
          </p:cNvSpPr>
          <p:nvPr/>
        </p:nvSpPr>
        <p:spPr>
          <a:xfrm>
            <a:off x="4576165" y="2606594"/>
            <a:ext cx="7498322" cy="4002421"/>
          </a:xfrm>
          <a:prstGeom prst="rect">
            <a:avLst/>
          </a:prstGeom>
          <a:solidFill>
            <a:schemeClr val="bg1"/>
          </a:solidFill>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
        <p:nvSpPr>
          <p:cNvPr id="4" name="Content Placeholder 3">
            <a:extLst>
              <a:ext uri="{FF2B5EF4-FFF2-40B4-BE49-F238E27FC236}">
                <a16:creationId xmlns:a16="http://schemas.microsoft.com/office/drawing/2014/main" id="{4BAF5D0B-7B9C-7FA7-E6BE-6D6F13CF513D}"/>
              </a:ext>
            </a:extLst>
          </p:cNvPr>
          <p:cNvSpPr>
            <a:spLocks noGrp="1"/>
          </p:cNvSpPr>
          <p:nvPr>
            <p:ph sz="half" idx="2"/>
          </p:nvPr>
        </p:nvSpPr>
        <p:spPr>
          <a:xfrm>
            <a:off x="733594" y="1979095"/>
            <a:ext cx="10360392" cy="378516"/>
          </a:xfrm>
          <a:solidFill>
            <a:schemeClr val="bg1"/>
          </a:solidFill>
        </p:spPr>
        <p:txBody>
          <a:bodyPr/>
          <a:lstStyle/>
          <a:p>
            <a:pPr marL="0" indent="0">
              <a:buNone/>
            </a:pPr>
            <a:r>
              <a:rPr lang="en-US" dirty="0"/>
              <a:t>We’ll now be discussing the implementation of the PaaS we used for our project – Heroku</a:t>
            </a:r>
          </a:p>
        </p:txBody>
      </p:sp>
      <p:sp>
        <p:nvSpPr>
          <p:cNvPr id="7" name="Content Placeholder 3">
            <a:extLst>
              <a:ext uri="{FF2B5EF4-FFF2-40B4-BE49-F238E27FC236}">
                <a16:creationId xmlns:a16="http://schemas.microsoft.com/office/drawing/2014/main" id="{2CEFCDE6-E9D1-0166-3E7B-BD026BAE3A64}"/>
              </a:ext>
            </a:extLst>
          </p:cNvPr>
          <p:cNvSpPr txBox="1">
            <a:spLocks/>
          </p:cNvSpPr>
          <p:nvPr/>
        </p:nvSpPr>
        <p:spPr>
          <a:xfrm>
            <a:off x="742548" y="3581397"/>
            <a:ext cx="3733800" cy="2312308"/>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a:t>
            </a:r>
          </a:p>
        </p:txBody>
      </p:sp>
      <p:sp>
        <p:nvSpPr>
          <p:cNvPr id="10" name="Content Placeholder 3">
            <a:extLst>
              <a:ext uri="{FF2B5EF4-FFF2-40B4-BE49-F238E27FC236}">
                <a16:creationId xmlns:a16="http://schemas.microsoft.com/office/drawing/2014/main" id="{6E3BEABD-92CB-0A6F-379F-E0E08B7E4C0F}"/>
              </a:ext>
            </a:extLst>
          </p:cNvPr>
          <p:cNvSpPr txBox="1">
            <a:spLocks/>
          </p:cNvSpPr>
          <p:nvPr/>
        </p:nvSpPr>
        <p:spPr>
          <a:xfrm>
            <a:off x="5236947" y="3592286"/>
            <a:ext cx="3733800" cy="2312308"/>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a:t>
            </a:r>
          </a:p>
        </p:txBody>
      </p:sp>
      <p:sp>
        <p:nvSpPr>
          <p:cNvPr id="18" name="Content Placeholder 5">
            <a:extLst>
              <a:ext uri="{FF2B5EF4-FFF2-40B4-BE49-F238E27FC236}">
                <a16:creationId xmlns:a16="http://schemas.microsoft.com/office/drawing/2014/main" id="{1C4F114B-0261-ADC7-8CB2-3E2574DDEE39}"/>
              </a:ext>
            </a:extLst>
          </p:cNvPr>
          <p:cNvSpPr txBox="1">
            <a:spLocks/>
          </p:cNvSpPr>
          <p:nvPr/>
        </p:nvSpPr>
        <p:spPr>
          <a:xfrm>
            <a:off x="128366" y="2618716"/>
            <a:ext cx="7498322" cy="4002421"/>
          </a:xfrm>
          <a:prstGeom prst="rect">
            <a:avLst/>
          </a:prstGeom>
          <a:solidFill>
            <a:schemeClr val="bg1"/>
          </a:solidFill>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8" name="Picture 7">
            <a:extLst>
              <a:ext uri="{FF2B5EF4-FFF2-40B4-BE49-F238E27FC236}">
                <a16:creationId xmlns:a16="http://schemas.microsoft.com/office/drawing/2014/main" id="{2D0EE24C-C8F1-38E1-F08F-CE8ADEB742D6}"/>
              </a:ext>
            </a:extLst>
          </p:cNvPr>
          <p:cNvPicPr>
            <a:picLocks noChangeAspect="1"/>
          </p:cNvPicPr>
          <p:nvPr/>
        </p:nvPicPr>
        <p:blipFill>
          <a:blip r:embed="rId4"/>
          <a:stretch>
            <a:fillRect/>
          </a:stretch>
        </p:blipFill>
        <p:spPr>
          <a:xfrm>
            <a:off x="5281503" y="4018582"/>
            <a:ext cx="1079049" cy="1308548"/>
          </a:xfrm>
          <a:prstGeom prst="rect">
            <a:avLst/>
          </a:prstGeom>
        </p:spPr>
      </p:pic>
      <p:sp>
        <p:nvSpPr>
          <p:cNvPr id="25" name="Cloud 24">
            <a:extLst>
              <a:ext uri="{FF2B5EF4-FFF2-40B4-BE49-F238E27FC236}">
                <a16:creationId xmlns:a16="http://schemas.microsoft.com/office/drawing/2014/main" id="{85D259A7-F116-07B7-C71A-47A302B7CA4F}"/>
              </a:ext>
            </a:extLst>
          </p:cNvPr>
          <p:cNvSpPr/>
          <p:nvPr/>
        </p:nvSpPr>
        <p:spPr>
          <a:xfrm>
            <a:off x="3437854" y="3429000"/>
            <a:ext cx="4628381" cy="2487712"/>
          </a:xfrm>
          <a:prstGeom prst="cloud">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Arrow Connector 53">
            <a:extLst>
              <a:ext uri="{FF2B5EF4-FFF2-40B4-BE49-F238E27FC236}">
                <a16:creationId xmlns:a16="http://schemas.microsoft.com/office/drawing/2014/main" id="{B2D97B46-6DF4-C982-EF93-4514A1BFC2D4}"/>
              </a:ext>
            </a:extLst>
          </p:cNvPr>
          <p:cNvCxnSpPr>
            <a:cxnSpLocks/>
          </p:cNvCxnSpPr>
          <p:nvPr/>
        </p:nvCxnSpPr>
        <p:spPr>
          <a:xfrm flipH="1">
            <a:off x="7524520" y="4514162"/>
            <a:ext cx="2577947"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58" name="TextBox 57">
            <a:extLst>
              <a:ext uri="{FF2B5EF4-FFF2-40B4-BE49-F238E27FC236}">
                <a16:creationId xmlns:a16="http://schemas.microsoft.com/office/drawing/2014/main" id="{C2588D3F-C73F-C9AC-2081-77DE6FA157D0}"/>
              </a:ext>
            </a:extLst>
          </p:cNvPr>
          <p:cNvSpPr txBox="1"/>
          <p:nvPr/>
        </p:nvSpPr>
        <p:spPr>
          <a:xfrm>
            <a:off x="8524700" y="4563774"/>
            <a:ext cx="1044241" cy="369332"/>
          </a:xfrm>
          <a:prstGeom prst="rect">
            <a:avLst/>
          </a:prstGeom>
          <a:noFill/>
        </p:spPr>
        <p:txBody>
          <a:bodyPr wrap="square">
            <a:spAutoFit/>
          </a:bodyPr>
          <a:lstStyle/>
          <a:p>
            <a:pPr algn="ctr"/>
            <a:r>
              <a:rPr lang="en-US" dirty="0"/>
              <a:t>HTTP</a:t>
            </a:r>
          </a:p>
        </p:txBody>
      </p:sp>
      <p:sp>
        <p:nvSpPr>
          <p:cNvPr id="60" name="Rectangle 59">
            <a:extLst>
              <a:ext uri="{FF2B5EF4-FFF2-40B4-BE49-F238E27FC236}">
                <a16:creationId xmlns:a16="http://schemas.microsoft.com/office/drawing/2014/main" id="{4690833A-E569-E80F-E9CF-74E36563E352}"/>
              </a:ext>
            </a:extLst>
          </p:cNvPr>
          <p:cNvSpPr/>
          <p:nvPr/>
        </p:nvSpPr>
        <p:spPr>
          <a:xfrm>
            <a:off x="10192552" y="3936154"/>
            <a:ext cx="1727698" cy="1203409"/>
          </a:xfrm>
          <a:prstGeom prst="rect">
            <a:avLst/>
          </a:prstGeom>
          <a:gradFill>
            <a:gsLst>
              <a:gs pos="0">
                <a:schemeClr val="accent3">
                  <a:tint val="68000"/>
                  <a:lumMod val="100000"/>
                  <a:alpha val="35000"/>
                </a:schemeClr>
              </a:gs>
              <a:gs pos="100000">
                <a:schemeClr val="accent3">
                  <a:tint val="90000"/>
                  <a:lumMod val="95000"/>
                </a:schemeClr>
              </a:gs>
            </a:gsLst>
          </a:gra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B1BDCC71-85B6-3510-9A71-159E4559EEFF}"/>
              </a:ext>
            </a:extLst>
          </p:cNvPr>
          <p:cNvSpPr txBox="1"/>
          <p:nvPr/>
        </p:nvSpPr>
        <p:spPr>
          <a:xfrm>
            <a:off x="10584170" y="4076193"/>
            <a:ext cx="1141569" cy="923330"/>
          </a:xfrm>
          <a:prstGeom prst="rect">
            <a:avLst/>
          </a:prstGeom>
          <a:noFill/>
        </p:spPr>
        <p:txBody>
          <a:bodyPr wrap="square">
            <a:spAutoFit/>
          </a:bodyPr>
          <a:lstStyle/>
          <a:p>
            <a:pPr algn="ctr"/>
            <a:r>
              <a:rPr lang="en-US" dirty="0"/>
              <a:t>IoT Hardware Unit</a:t>
            </a:r>
          </a:p>
        </p:txBody>
      </p:sp>
      <p:cxnSp>
        <p:nvCxnSpPr>
          <p:cNvPr id="67" name="Straight Arrow Connector 66">
            <a:extLst>
              <a:ext uri="{FF2B5EF4-FFF2-40B4-BE49-F238E27FC236}">
                <a16:creationId xmlns:a16="http://schemas.microsoft.com/office/drawing/2014/main" id="{E9E1F5C2-2965-30B8-CB8B-BFF89C24DF05}"/>
              </a:ext>
            </a:extLst>
          </p:cNvPr>
          <p:cNvCxnSpPr>
            <a:cxnSpLocks/>
          </p:cNvCxnSpPr>
          <p:nvPr/>
        </p:nvCxnSpPr>
        <p:spPr>
          <a:xfrm flipH="1">
            <a:off x="1178801" y="4562686"/>
            <a:ext cx="2831339" cy="10328"/>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pic>
        <p:nvPicPr>
          <p:cNvPr id="71" name="Picture 70">
            <a:extLst>
              <a:ext uri="{FF2B5EF4-FFF2-40B4-BE49-F238E27FC236}">
                <a16:creationId xmlns:a16="http://schemas.microsoft.com/office/drawing/2014/main" id="{FCEBD4A6-5150-D314-40AD-7AD8011AD1B1}"/>
              </a:ext>
            </a:extLst>
          </p:cNvPr>
          <p:cNvPicPr>
            <a:picLocks noChangeAspect="1"/>
          </p:cNvPicPr>
          <p:nvPr/>
        </p:nvPicPr>
        <p:blipFill rotWithShape="1">
          <a:blip r:embed="rId5"/>
          <a:srcRect l="71909" t="26613" r="8012"/>
          <a:stretch/>
        </p:blipFill>
        <p:spPr>
          <a:xfrm>
            <a:off x="473721" y="4056995"/>
            <a:ext cx="452623" cy="1029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476E7B88-CA86-D47E-C29D-FC3D6212D48D}"/>
              </a:ext>
            </a:extLst>
          </p:cNvPr>
          <p:cNvPicPr>
            <a:picLocks noChangeAspect="1"/>
          </p:cNvPicPr>
          <p:nvPr/>
        </p:nvPicPr>
        <p:blipFill>
          <a:blip r:embed="rId6"/>
          <a:stretch>
            <a:fillRect/>
          </a:stretch>
        </p:blipFill>
        <p:spPr>
          <a:xfrm>
            <a:off x="1922369" y="4655284"/>
            <a:ext cx="1203679" cy="484279"/>
          </a:xfrm>
          <a:prstGeom prst="rect">
            <a:avLst/>
          </a:prstGeom>
        </p:spPr>
      </p:pic>
      <p:sp>
        <p:nvSpPr>
          <p:cNvPr id="17" name="TextBox 16">
            <a:extLst>
              <a:ext uri="{FF2B5EF4-FFF2-40B4-BE49-F238E27FC236}">
                <a16:creationId xmlns:a16="http://schemas.microsoft.com/office/drawing/2014/main" id="{5CA83B68-CE9C-461E-55A5-3FE26D8B6057}"/>
              </a:ext>
            </a:extLst>
          </p:cNvPr>
          <p:cNvSpPr txBox="1"/>
          <p:nvPr/>
        </p:nvSpPr>
        <p:spPr>
          <a:xfrm>
            <a:off x="6575073" y="3566822"/>
            <a:ext cx="929053" cy="369332"/>
          </a:xfrm>
          <a:prstGeom prst="rect">
            <a:avLst/>
          </a:prstGeom>
          <a:noFill/>
        </p:spPr>
        <p:txBody>
          <a:bodyPr wrap="square">
            <a:spAutoFit/>
          </a:bodyPr>
          <a:lstStyle/>
          <a:p>
            <a:pPr algn="ctr"/>
            <a:r>
              <a:rPr lang="en-US" dirty="0"/>
              <a:t>PaaS</a:t>
            </a:r>
          </a:p>
        </p:txBody>
      </p:sp>
    </p:spTree>
    <p:extLst>
      <p:ext uri="{BB962C8B-B14F-4D97-AF65-F5344CB8AC3E}">
        <p14:creationId xmlns:p14="http://schemas.microsoft.com/office/powerpoint/2010/main" val="1041956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49914A-99DC-996F-B9B2-49A98FE12F84}"/>
              </a:ext>
            </a:extLst>
          </p:cNvPr>
          <p:cNvPicPr>
            <a:picLocks noChangeAspect="1"/>
          </p:cNvPicPr>
          <p:nvPr/>
        </p:nvPicPr>
        <p:blipFill>
          <a:blip r:embed="rId2"/>
          <a:stretch>
            <a:fillRect/>
          </a:stretch>
        </p:blipFill>
        <p:spPr>
          <a:xfrm>
            <a:off x="0" y="-18583"/>
            <a:ext cx="12192000" cy="9835878"/>
          </a:xfrm>
          <a:prstGeom prst="rect">
            <a:avLst/>
          </a:prstGeom>
        </p:spPr>
      </p:pic>
      <p:sp>
        <p:nvSpPr>
          <p:cNvPr id="2" name="Title 1">
            <a:extLst>
              <a:ext uri="{FF2B5EF4-FFF2-40B4-BE49-F238E27FC236}">
                <a16:creationId xmlns:a16="http://schemas.microsoft.com/office/drawing/2014/main" id="{8071DB8F-EC03-8DDF-F417-3A087F65B3EE}"/>
              </a:ext>
            </a:extLst>
          </p:cNvPr>
          <p:cNvSpPr>
            <a:spLocks noGrp="1"/>
          </p:cNvSpPr>
          <p:nvPr>
            <p:ph type="title"/>
          </p:nvPr>
        </p:nvSpPr>
        <p:spPr/>
        <p:txBody>
          <a:bodyPr/>
          <a:lstStyle/>
          <a:p>
            <a:r>
              <a:rPr lang="en-US" dirty="0">
                <a:highlight>
                  <a:srgbClr val="000000"/>
                </a:highlight>
              </a:rPr>
              <a:t>Results &amp; Contribution</a:t>
            </a:r>
          </a:p>
        </p:txBody>
      </p:sp>
      <p:sp>
        <p:nvSpPr>
          <p:cNvPr id="4" name="Content Placeholder 3">
            <a:extLst>
              <a:ext uri="{FF2B5EF4-FFF2-40B4-BE49-F238E27FC236}">
                <a16:creationId xmlns:a16="http://schemas.microsoft.com/office/drawing/2014/main" id="{DA259BFF-C6AB-52C3-44F1-E6FDA7FA27D6}"/>
              </a:ext>
            </a:extLst>
          </p:cNvPr>
          <p:cNvSpPr>
            <a:spLocks noGrp="1"/>
          </p:cNvSpPr>
          <p:nvPr>
            <p:ph sz="half" idx="2"/>
          </p:nvPr>
        </p:nvSpPr>
        <p:spPr>
          <a:xfrm>
            <a:off x="616458" y="2590418"/>
            <a:ext cx="4916223" cy="1557813"/>
          </a:xfrm>
          <a:solidFill>
            <a:schemeClr val="bg1"/>
          </a:solidFill>
        </p:spPr>
        <p:txBody>
          <a:bodyPr/>
          <a:lstStyle/>
          <a:p>
            <a:pPr marL="0" indent="0">
              <a:buNone/>
            </a:pPr>
            <a:r>
              <a:rPr lang="en-US" dirty="0"/>
              <a:t>We were able to successfully complete our project, which was demonstrated by the successful transmission of the SMS and email as required with the help of the relevant platforms and networking protocols as discussed.</a:t>
            </a:r>
          </a:p>
        </p:txBody>
      </p:sp>
      <p:sp>
        <p:nvSpPr>
          <p:cNvPr id="9" name="Text Placeholder 2">
            <a:extLst>
              <a:ext uri="{FF2B5EF4-FFF2-40B4-BE49-F238E27FC236}">
                <a16:creationId xmlns:a16="http://schemas.microsoft.com/office/drawing/2014/main" id="{43FD1378-AC76-98C8-D465-8A0BB68162CB}"/>
              </a:ext>
            </a:extLst>
          </p:cNvPr>
          <p:cNvSpPr>
            <a:spLocks noGrp="1"/>
          </p:cNvSpPr>
          <p:nvPr>
            <p:ph type="body" idx="1"/>
          </p:nvPr>
        </p:nvSpPr>
        <p:spPr>
          <a:xfrm>
            <a:off x="887219" y="1967862"/>
            <a:ext cx="9290924" cy="536005"/>
          </a:xfrm>
        </p:spPr>
        <p:txBody>
          <a:bodyPr/>
          <a:lstStyle/>
          <a:p>
            <a:r>
              <a:rPr lang="en-US" dirty="0">
                <a:solidFill>
                  <a:schemeClr val="bg1"/>
                </a:solidFill>
                <a:highlight>
                  <a:srgbClr val="000000"/>
                </a:highlight>
              </a:rPr>
              <a:t>Results</a:t>
            </a:r>
          </a:p>
        </p:txBody>
      </p:sp>
      <p:pic>
        <p:nvPicPr>
          <p:cNvPr id="11" name="Picture 10">
            <a:extLst>
              <a:ext uri="{FF2B5EF4-FFF2-40B4-BE49-F238E27FC236}">
                <a16:creationId xmlns:a16="http://schemas.microsoft.com/office/drawing/2014/main" id="{80A578F4-2D7E-FB5A-D19F-55632B2781C7}"/>
              </a:ext>
            </a:extLst>
          </p:cNvPr>
          <p:cNvPicPr>
            <a:picLocks noChangeAspect="1"/>
          </p:cNvPicPr>
          <p:nvPr/>
        </p:nvPicPr>
        <p:blipFill>
          <a:blip r:embed="rId3"/>
          <a:stretch>
            <a:fillRect/>
          </a:stretch>
        </p:blipFill>
        <p:spPr>
          <a:xfrm>
            <a:off x="5863565" y="302254"/>
            <a:ext cx="2949929" cy="6536775"/>
          </a:xfrm>
          <a:prstGeom prst="rect">
            <a:avLst/>
          </a:prstGeom>
        </p:spPr>
      </p:pic>
      <p:pic>
        <p:nvPicPr>
          <p:cNvPr id="13" name="Picture 12">
            <a:extLst>
              <a:ext uri="{FF2B5EF4-FFF2-40B4-BE49-F238E27FC236}">
                <a16:creationId xmlns:a16="http://schemas.microsoft.com/office/drawing/2014/main" id="{4FA189ED-507B-841C-468D-A54D22906F38}"/>
              </a:ext>
            </a:extLst>
          </p:cNvPr>
          <p:cNvPicPr>
            <a:picLocks noChangeAspect="1"/>
          </p:cNvPicPr>
          <p:nvPr/>
        </p:nvPicPr>
        <p:blipFill>
          <a:blip r:embed="rId4"/>
          <a:stretch>
            <a:fillRect/>
          </a:stretch>
        </p:blipFill>
        <p:spPr>
          <a:xfrm>
            <a:off x="8887993" y="302254"/>
            <a:ext cx="3086350" cy="6536774"/>
          </a:xfrm>
          <a:prstGeom prst="rect">
            <a:avLst/>
          </a:prstGeom>
        </p:spPr>
      </p:pic>
      <p:pic>
        <p:nvPicPr>
          <p:cNvPr id="5" name="Picture 4">
            <a:extLst>
              <a:ext uri="{FF2B5EF4-FFF2-40B4-BE49-F238E27FC236}">
                <a16:creationId xmlns:a16="http://schemas.microsoft.com/office/drawing/2014/main" id="{EE986165-2640-E392-3AEE-D5BC7454721E}"/>
              </a:ext>
            </a:extLst>
          </p:cNvPr>
          <p:cNvPicPr>
            <a:picLocks noChangeAspect="1"/>
          </p:cNvPicPr>
          <p:nvPr/>
        </p:nvPicPr>
        <p:blipFill>
          <a:blip r:embed="rId5"/>
          <a:stretch>
            <a:fillRect/>
          </a:stretch>
        </p:blipFill>
        <p:spPr>
          <a:xfrm>
            <a:off x="1113183" y="4376665"/>
            <a:ext cx="3973889" cy="2557954"/>
          </a:xfrm>
          <a:prstGeom prst="rect">
            <a:avLst/>
          </a:prstGeom>
        </p:spPr>
      </p:pic>
      <p:cxnSp>
        <p:nvCxnSpPr>
          <p:cNvPr id="6" name="Straight Arrow Connector 5">
            <a:extLst>
              <a:ext uri="{FF2B5EF4-FFF2-40B4-BE49-F238E27FC236}">
                <a16:creationId xmlns:a16="http://schemas.microsoft.com/office/drawing/2014/main" id="{DF067B22-ACC3-0746-DC47-FFC75E0DCE4C}"/>
              </a:ext>
            </a:extLst>
          </p:cNvPr>
          <p:cNvCxnSpPr>
            <a:cxnSpLocks/>
          </p:cNvCxnSpPr>
          <p:nvPr/>
        </p:nvCxnSpPr>
        <p:spPr>
          <a:xfrm flipH="1">
            <a:off x="5087072" y="2503867"/>
            <a:ext cx="4348476" cy="20946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373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49914A-99DC-996F-B9B2-49A98FE12F84}"/>
              </a:ext>
            </a:extLst>
          </p:cNvPr>
          <p:cNvPicPr>
            <a:picLocks noChangeAspect="1"/>
          </p:cNvPicPr>
          <p:nvPr/>
        </p:nvPicPr>
        <p:blipFill>
          <a:blip r:embed="rId3"/>
          <a:stretch>
            <a:fillRect/>
          </a:stretch>
        </p:blipFill>
        <p:spPr>
          <a:xfrm>
            <a:off x="0" y="-18583"/>
            <a:ext cx="12192000" cy="9835878"/>
          </a:xfrm>
          <a:prstGeom prst="rect">
            <a:avLst/>
          </a:prstGeom>
        </p:spPr>
      </p:pic>
      <p:sp>
        <p:nvSpPr>
          <p:cNvPr id="2" name="Title 1">
            <a:extLst>
              <a:ext uri="{FF2B5EF4-FFF2-40B4-BE49-F238E27FC236}">
                <a16:creationId xmlns:a16="http://schemas.microsoft.com/office/drawing/2014/main" id="{8071DB8F-EC03-8DDF-F417-3A087F65B3EE}"/>
              </a:ext>
            </a:extLst>
          </p:cNvPr>
          <p:cNvSpPr>
            <a:spLocks noGrp="1"/>
          </p:cNvSpPr>
          <p:nvPr>
            <p:ph type="title"/>
          </p:nvPr>
        </p:nvSpPr>
        <p:spPr/>
        <p:txBody>
          <a:bodyPr/>
          <a:lstStyle/>
          <a:p>
            <a:r>
              <a:rPr lang="en-US" dirty="0">
                <a:highlight>
                  <a:srgbClr val="000000"/>
                </a:highlight>
              </a:rPr>
              <a:t>Results &amp; Contribution</a:t>
            </a:r>
          </a:p>
        </p:txBody>
      </p:sp>
      <p:sp>
        <p:nvSpPr>
          <p:cNvPr id="4" name="Content Placeholder 3">
            <a:extLst>
              <a:ext uri="{FF2B5EF4-FFF2-40B4-BE49-F238E27FC236}">
                <a16:creationId xmlns:a16="http://schemas.microsoft.com/office/drawing/2014/main" id="{DA259BFF-C6AB-52C3-44F1-E6FDA7FA27D6}"/>
              </a:ext>
            </a:extLst>
          </p:cNvPr>
          <p:cNvSpPr>
            <a:spLocks noGrp="1"/>
          </p:cNvSpPr>
          <p:nvPr>
            <p:ph sz="half" idx="2"/>
          </p:nvPr>
        </p:nvSpPr>
        <p:spPr>
          <a:xfrm>
            <a:off x="581194" y="2926052"/>
            <a:ext cx="11029615" cy="2075606"/>
          </a:xfrm>
          <a:solidFill>
            <a:schemeClr val="bg1"/>
          </a:solidFill>
        </p:spPr>
        <p:txBody>
          <a:bodyPr/>
          <a:lstStyle/>
          <a:p>
            <a:pPr marL="0" indent="0">
              <a:buNone/>
            </a:pPr>
            <a:r>
              <a:rPr lang="en-US" dirty="0"/>
              <a:t>Our project can contribute to the society in a variety of ways. </a:t>
            </a:r>
          </a:p>
          <a:p>
            <a:r>
              <a:rPr lang="en-US" dirty="0"/>
              <a:t>Positive response from QU CMED students </a:t>
            </a:r>
          </a:p>
          <a:p>
            <a:r>
              <a:rPr lang="en-US" dirty="0"/>
              <a:t>Unique methodology</a:t>
            </a:r>
          </a:p>
          <a:p>
            <a:r>
              <a:rPr lang="en-US" dirty="0"/>
              <a:t>Similar IoT products existing in the marketplace but none that stresses on noise and light intensities as a measure for the issue.</a:t>
            </a:r>
          </a:p>
        </p:txBody>
      </p:sp>
      <p:sp>
        <p:nvSpPr>
          <p:cNvPr id="9" name="Text Placeholder 2">
            <a:extLst>
              <a:ext uri="{FF2B5EF4-FFF2-40B4-BE49-F238E27FC236}">
                <a16:creationId xmlns:a16="http://schemas.microsoft.com/office/drawing/2014/main" id="{43FD1378-AC76-98C8-D465-8A0BB68162CB}"/>
              </a:ext>
            </a:extLst>
          </p:cNvPr>
          <p:cNvSpPr>
            <a:spLocks noGrp="1"/>
          </p:cNvSpPr>
          <p:nvPr>
            <p:ph type="body" idx="1"/>
          </p:nvPr>
        </p:nvSpPr>
        <p:spPr>
          <a:xfrm>
            <a:off x="887219" y="1967862"/>
            <a:ext cx="9290924" cy="536005"/>
          </a:xfrm>
        </p:spPr>
        <p:txBody>
          <a:bodyPr/>
          <a:lstStyle/>
          <a:p>
            <a:r>
              <a:rPr lang="en-US" dirty="0">
                <a:solidFill>
                  <a:schemeClr val="bg1"/>
                </a:solidFill>
                <a:highlight>
                  <a:srgbClr val="000000"/>
                </a:highlight>
              </a:rPr>
              <a:t>Project’s Contribution</a:t>
            </a:r>
          </a:p>
        </p:txBody>
      </p:sp>
    </p:spTree>
    <p:extLst>
      <p:ext uri="{BB962C8B-B14F-4D97-AF65-F5344CB8AC3E}">
        <p14:creationId xmlns:p14="http://schemas.microsoft.com/office/powerpoint/2010/main" val="179667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E28A9-003C-DC9D-5FA4-844D33791F74}"/>
              </a:ext>
            </a:extLst>
          </p:cNvPr>
          <p:cNvPicPr>
            <a:picLocks noChangeAspect="1"/>
          </p:cNvPicPr>
          <p:nvPr/>
        </p:nvPicPr>
        <p:blipFill rotWithShape="1">
          <a:blip r:embed="rId2"/>
          <a:srcRect t="37565"/>
          <a:stretch/>
        </p:blipFill>
        <p:spPr>
          <a:xfrm>
            <a:off x="0" y="0"/>
            <a:ext cx="12192000" cy="6858000"/>
          </a:xfrm>
          <a:prstGeom prst="rect">
            <a:avLst/>
          </a:prstGeom>
        </p:spPr>
      </p:pic>
      <p:sp>
        <p:nvSpPr>
          <p:cNvPr id="2" name="Title 1">
            <a:extLst>
              <a:ext uri="{FF2B5EF4-FFF2-40B4-BE49-F238E27FC236}">
                <a16:creationId xmlns:a16="http://schemas.microsoft.com/office/drawing/2014/main" id="{D88979CD-228A-6DA2-DD5A-42AE2A39AC44}"/>
              </a:ext>
            </a:extLst>
          </p:cNvPr>
          <p:cNvSpPr>
            <a:spLocks noGrp="1"/>
          </p:cNvSpPr>
          <p:nvPr>
            <p:ph type="title"/>
          </p:nvPr>
        </p:nvSpPr>
        <p:spPr/>
        <p:txBody>
          <a:bodyPr/>
          <a:lstStyle/>
          <a:p>
            <a:r>
              <a:rPr lang="en-US" dirty="0">
                <a:highlight>
                  <a:srgbClr val="000000"/>
                </a:highlight>
              </a:rPr>
              <a:t>Comparison &amp; testing</a:t>
            </a:r>
          </a:p>
        </p:txBody>
      </p:sp>
      <p:sp>
        <p:nvSpPr>
          <p:cNvPr id="3" name="Text Placeholder 2">
            <a:extLst>
              <a:ext uri="{FF2B5EF4-FFF2-40B4-BE49-F238E27FC236}">
                <a16:creationId xmlns:a16="http://schemas.microsoft.com/office/drawing/2014/main" id="{92405854-71BB-6DC8-95DE-CD845305AD0E}"/>
              </a:ext>
            </a:extLst>
          </p:cNvPr>
          <p:cNvSpPr>
            <a:spLocks noGrp="1"/>
          </p:cNvSpPr>
          <p:nvPr>
            <p:ph type="body" idx="1"/>
          </p:nvPr>
        </p:nvSpPr>
        <p:spPr>
          <a:xfrm>
            <a:off x="887219" y="1967862"/>
            <a:ext cx="9290924" cy="536005"/>
          </a:xfrm>
        </p:spPr>
        <p:txBody>
          <a:bodyPr/>
          <a:lstStyle/>
          <a:p>
            <a:r>
              <a:rPr lang="en-US" dirty="0">
                <a:solidFill>
                  <a:schemeClr val="bg1"/>
                </a:solidFill>
                <a:highlight>
                  <a:srgbClr val="000000"/>
                </a:highlight>
              </a:rPr>
              <a:t>Comparison</a:t>
            </a:r>
          </a:p>
        </p:txBody>
      </p:sp>
      <p:graphicFrame>
        <p:nvGraphicFramePr>
          <p:cNvPr id="14" name="Table 13">
            <a:extLst>
              <a:ext uri="{FF2B5EF4-FFF2-40B4-BE49-F238E27FC236}">
                <a16:creationId xmlns:a16="http://schemas.microsoft.com/office/drawing/2014/main" id="{0C5C5A45-8682-09BA-857E-2662821A21BC}"/>
              </a:ext>
            </a:extLst>
          </p:cNvPr>
          <p:cNvGraphicFramePr>
            <a:graphicFrameLocks noGrp="1"/>
          </p:cNvGraphicFramePr>
          <p:nvPr>
            <p:extLst>
              <p:ext uri="{D42A27DB-BD31-4B8C-83A1-F6EECF244321}">
                <p14:modId xmlns:p14="http://schemas.microsoft.com/office/powerpoint/2010/main" val="1202563918"/>
              </p:ext>
            </p:extLst>
          </p:nvPr>
        </p:nvGraphicFramePr>
        <p:xfrm>
          <a:off x="876939" y="2617386"/>
          <a:ext cx="10438122" cy="3935391"/>
        </p:xfrm>
        <a:graphic>
          <a:graphicData uri="http://schemas.openxmlformats.org/drawingml/2006/table">
            <a:tbl>
              <a:tblPr firstRow="1" bandRow="1">
                <a:tableStyleId>{5C22544A-7EE6-4342-B048-85BDC9FD1C3A}</a:tableStyleId>
              </a:tblPr>
              <a:tblGrid>
                <a:gridCol w="5219061">
                  <a:extLst>
                    <a:ext uri="{9D8B030D-6E8A-4147-A177-3AD203B41FA5}">
                      <a16:colId xmlns:a16="http://schemas.microsoft.com/office/drawing/2014/main" val="647180643"/>
                    </a:ext>
                  </a:extLst>
                </a:gridCol>
                <a:gridCol w="5219061">
                  <a:extLst>
                    <a:ext uri="{9D8B030D-6E8A-4147-A177-3AD203B41FA5}">
                      <a16:colId xmlns:a16="http://schemas.microsoft.com/office/drawing/2014/main" val="2333281654"/>
                    </a:ext>
                  </a:extLst>
                </a:gridCol>
              </a:tblGrid>
              <a:tr h="915557">
                <a:tc>
                  <a:txBody>
                    <a:bodyPr/>
                    <a:lstStyle/>
                    <a:p>
                      <a:r>
                        <a:rPr lang="en-US" dirty="0"/>
                        <a:t>Product</a:t>
                      </a:r>
                    </a:p>
                  </a:txBody>
                  <a:tcPr/>
                </a:tc>
                <a:tc>
                  <a:txBody>
                    <a:bodyPr/>
                    <a:lstStyle/>
                    <a:p>
                      <a:r>
                        <a:rPr lang="en-US" dirty="0"/>
                        <a:t>Description</a:t>
                      </a:r>
                    </a:p>
                  </a:txBody>
                  <a:tcPr/>
                </a:tc>
                <a:extLst>
                  <a:ext uri="{0D108BD9-81ED-4DB2-BD59-A6C34878D82A}">
                    <a16:rowId xmlns:a16="http://schemas.microsoft.com/office/drawing/2014/main" val="1308497238"/>
                  </a:ext>
                </a:extLst>
              </a:tr>
              <a:tr h="915557">
                <a:tc>
                  <a:txBody>
                    <a:bodyPr/>
                    <a:lstStyle/>
                    <a:p>
                      <a:r>
                        <a:rPr lang="en-US" dirty="0"/>
                        <a:t>Google Nest</a:t>
                      </a:r>
                    </a:p>
                  </a:txBody>
                  <a:tcPr/>
                </a:tc>
                <a:tc>
                  <a:txBody>
                    <a:bodyPr/>
                    <a:lstStyle/>
                    <a:p>
                      <a:r>
                        <a:rPr lang="en-US" dirty="0"/>
                        <a:t>Includes Thermostats, Smoke detectors, and security systems such as smart doorbells and cameras that sends notifications directly to smartphone</a:t>
                      </a:r>
                    </a:p>
                  </a:txBody>
                  <a:tcPr/>
                </a:tc>
                <a:extLst>
                  <a:ext uri="{0D108BD9-81ED-4DB2-BD59-A6C34878D82A}">
                    <a16:rowId xmlns:a16="http://schemas.microsoft.com/office/drawing/2014/main" val="2872153107"/>
                  </a:ext>
                </a:extLst>
              </a:tr>
              <a:tr h="915557">
                <a:tc>
                  <a:txBody>
                    <a:bodyPr/>
                    <a:lstStyle/>
                    <a:p>
                      <a:r>
                        <a:rPr lang="en-US" dirty="0"/>
                        <a:t>Lief Therapeutics</a:t>
                      </a:r>
                    </a:p>
                  </a:txBody>
                  <a:tcPr/>
                </a:tc>
                <a:tc>
                  <a:txBody>
                    <a:bodyPr/>
                    <a:lstStyle/>
                    <a:p>
                      <a:r>
                        <a:rPr lang="en-US" dirty="0"/>
                        <a:t>Smart patch monitors heart rate and can signal the user about stress levels, potentially linked to overwhelming stimuli like loud noise or bright lights</a:t>
                      </a:r>
                    </a:p>
                  </a:txBody>
                  <a:tcPr/>
                </a:tc>
                <a:extLst>
                  <a:ext uri="{0D108BD9-81ED-4DB2-BD59-A6C34878D82A}">
                    <a16:rowId xmlns:a16="http://schemas.microsoft.com/office/drawing/2014/main" val="1753778425"/>
                  </a:ext>
                </a:extLst>
              </a:tr>
              <a:tr h="915557">
                <a:tc>
                  <a:txBody>
                    <a:bodyPr/>
                    <a:lstStyle/>
                    <a:p>
                      <a:r>
                        <a:rPr lang="en-US" sz="1800" dirty="0">
                          <a:solidFill>
                            <a:schemeClr val="tx1"/>
                          </a:solidFill>
                          <a:latin typeface="Amasis MT Pro Medium" panose="02040604050005020304" pitchFamily="18" charset="0"/>
                        </a:rPr>
                        <a:t>Health Monitoring System for Patients with Autism (Our Product)</a:t>
                      </a:r>
                      <a:endParaRPr lang="en-US" dirty="0"/>
                    </a:p>
                  </a:txBody>
                  <a:tcPr/>
                </a:tc>
                <a:tc>
                  <a:txBody>
                    <a:bodyPr/>
                    <a:lstStyle/>
                    <a:p>
                      <a:r>
                        <a:rPr lang="en-US" dirty="0"/>
                        <a:t>Given the above products which are close to the desired variables needed to alert danger to autistic patient, no product directly measures the lights or noise values as our project</a:t>
                      </a:r>
                    </a:p>
                  </a:txBody>
                  <a:tcPr/>
                </a:tc>
                <a:extLst>
                  <a:ext uri="{0D108BD9-81ED-4DB2-BD59-A6C34878D82A}">
                    <a16:rowId xmlns:a16="http://schemas.microsoft.com/office/drawing/2014/main" val="141127343"/>
                  </a:ext>
                </a:extLst>
              </a:tr>
            </a:tbl>
          </a:graphicData>
        </a:graphic>
      </p:graphicFrame>
    </p:spTree>
    <p:extLst>
      <p:ext uri="{BB962C8B-B14F-4D97-AF65-F5344CB8AC3E}">
        <p14:creationId xmlns:p14="http://schemas.microsoft.com/office/powerpoint/2010/main" val="3958723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E28A9-003C-DC9D-5FA4-844D33791F74}"/>
              </a:ext>
            </a:extLst>
          </p:cNvPr>
          <p:cNvPicPr>
            <a:picLocks noChangeAspect="1"/>
          </p:cNvPicPr>
          <p:nvPr/>
        </p:nvPicPr>
        <p:blipFill rotWithShape="1">
          <a:blip r:embed="rId2"/>
          <a:srcRect t="37565"/>
          <a:stretch/>
        </p:blipFill>
        <p:spPr>
          <a:xfrm>
            <a:off x="0" y="0"/>
            <a:ext cx="12192000" cy="6858000"/>
          </a:xfrm>
          <a:prstGeom prst="rect">
            <a:avLst/>
          </a:prstGeom>
        </p:spPr>
      </p:pic>
      <p:sp>
        <p:nvSpPr>
          <p:cNvPr id="2" name="Title 1">
            <a:extLst>
              <a:ext uri="{FF2B5EF4-FFF2-40B4-BE49-F238E27FC236}">
                <a16:creationId xmlns:a16="http://schemas.microsoft.com/office/drawing/2014/main" id="{D88979CD-228A-6DA2-DD5A-42AE2A39AC44}"/>
              </a:ext>
            </a:extLst>
          </p:cNvPr>
          <p:cNvSpPr>
            <a:spLocks noGrp="1"/>
          </p:cNvSpPr>
          <p:nvPr>
            <p:ph type="title"/>
          </p:nvPr>
        </p:nvSpPr>
        <p:spPr/>
        <p:txBody>
          <a:bodyPr/>
          <a:lstStyle/>
          <a:p>
            <a:r>
              <a:rPr lang="en-US" dirty="0">
                <a:highlight>
                  <a:srgbClr val="000000"/>
                </a:highlight>
              </a:rPr>
              <a:t>Comparison &amp; Testing</a:t>
            </a:r>
          </a:p>
        </p:txBody>
      </p:sp>
      <p:graphicFrame>
        <p:nvGraphicFramePr>
          <p:cNvPr id="4" name="Chart 3">
            <a:extLst>
              <a:ext uri="{FF2B5EF4-FFF2-40B4-BE49-F238E27FC236}">
                <a16:creationId xmlns:a16="http://schemas.microsoft.com/office/drawing/2014/main" id="{1A0DBD25-5B0C-8815-BD76-04CCC6B5741C}"/>
              </a:ext>
            </a:extLst>
          </p:cNvPr>
          <p:cNvGraphicFramePr>
            <a:graphicFrameLocks/>
          </p:cNvGraphicFramePr>
          <p:nvPr>
            <p:extLst>
              <p:ext uri="{D42A27DB-BD31-4B8C-83A1-F6EECF244321}">
                <p14:modId xmlns:p14="http://schemas.microsoft.com/office/powerpoint/2010/main" val="4135531299"/>
              </p:ext>
            </p:extLst>
          </p:nvPr>
        </p:nvGraphicFramePr>
        <p:xfrm>
          <a:off x="406535" y="1901720"/>
          <a:ext cx="5305152" cy="37304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able 4">
            <a:extLst>
              <a:ext uri="{FF2B5EF4-FFF2-40B4-BE49-F238E27FC236}">
                <a16:creationId xmlns:a16="http://schemas.microsoft.com/office/drawing/2014/main" id="{DA6C71A6-18C2-7C50-CF14-AEF333D7834C}"/>
              </a:ext>
            </a:extLst>
          </p:cNvPr>
          <p:cNvGraphicFramePr>
            <a:graphicFrameLocks noGrp="1"/>
          </p:cNvGraphicFramePr>
          <p:nvPr>
            <p:extLst>
              <p:ext uri="{D42A27DB-BD31-4B8C-83A1-F6EECF244321}">
                <p14:modId xmlns:p14="http://schemas.microsoft.com/office/powerpoint/2010/main" val="1025212783"/>
              </p:ext>
            </p:extLst>
          </p:nvPr>
        </p:nvGraphicFramePr>
        <p:xfrm>
          <a:off x="406535" y="5809345"/>
          <a:ext cx="3288442" cy="287639"/>
        </p:xfrm>
        <a:graphic>
          <a:graphicData uri="http://schemas.openxmlformats.org/drawingml/2006/table">
            <a:tbl>
              <a:tblPr>
                <a:tableStyleId>{5C22544A-7EE6-4342-B048-85BDC9FD1C3A}</a:tableStyleId>
              </a:tblPr>
              <a:tblGrid>
                <a:gridCol w="2470191">
                  <a:extLst>
                    <a:ext uri="{9D8B030D-6E8A-4147-A177-3AD203B41FA5}">
                      <a16:colId xmlns:a16="http://schemas.microsoft.com/office/drawing/2014/main" val="1664797435"/>
                    </a:ext>
                  </a:extLst>
                </a:gridCol>
                <a:gridCol w="818251">
                  <a:extLst>
                    <a:ext uri="{9D8B030D-6E8A-4147-A177-3AD203B41FA5}">
                      <a16:colId xmlns:a16="http://schemas.microsoft.com/office/drawing/2014/main" val="1344820773"/>
                    </a:ext>
                  </a:extLst>
                </a:gridCol>
              </a:tblGrid>
              <a:tr h="287639">
                <a:tc>
                  <a:txBody>
                    <a:bodyPr/>
                    <a:lstStyle/>
                    <a:p>
                      <a:pPr algn="ctr" fontAlgn="b"/>
                      <a:r>
                        <a:rPr lang="en-US" sz="1800" u="none" strike="noStrike" dirty="0">
                          <a:effectLst/>
                        </a:rPr>
                        <a:t>Average Error:</a:t>
                      </a:r>
                      <a:endParaRPr lang="en-U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800" u="none" strike="noStrike" dirty="0">
                          <a:effectLst/>
                        </a:rPr>
                        <a:t>26.38</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9924887"/>
                  </a:ext>
                </a:extLst>
              </a:tr>
            </a:tbl>
          </a:graphicData>
        </a:graphic>
      </p:graphicFrame>
      <p:graphicFrame>
        <p:nvGraphicFramePr>
          <p:cNvPr id="9" name="Chart 8">
            <a:extLst>
              <a:ext uri="{FF2B5EF4-FFF2-40B4-BE49-F238E27FC236}">
                <a16:creationId xmlns:a16="http://schemas.microsoft.com/office/drawing/2014/main" id="{5C74E967-296B-63BE-B296-BBE89090009F}"/>
              </a:ext>
            </a:extLst>
          </p:cNvPr>
          <p:cNvGraphicFramePr>
            <a:graphicFrameLocks/>
          </p:cNvGraphicFramePr>
          <p:nvPr>
            <p:extLst>
              <p:ext uri="{D42A27DB-BD31-4B8C-83A1-F6EECF244321}">
                <p14:modId xmlns:p14="http://schemas.microsoft.com/office/powerpoint/2010/main" val="1939226277"/>
              </p:ext>
            </p:extLst>
          </p:nvPr>
        </p:nvGraphicFramePr>
        <p:xfrm>
          <a:off x="5965667" y="1901721"/>
          <a:ext cx="4713398" cy="23862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3418B2CB-E388-E953-8CE7-A3FDB0B9F0F2}"/>
              </a:ext>
            </a:extLst>
          </p:cNvPr>
          <p:cNvGraphicFramePr>
            <a:graphicFrameLocks/>
          </p:cNvGraphicFramePr>
          <p:nvPr>
            <p:extLst>
              <p:ext uri="{D42A27DB-BD31-4B8C-83A1-F6EECF244321}">
                <p14:modId xmlns:p14="http://schemas.microsoft.com/office/powerpoint/2010/main" val="63787156"/>
              </p:ext>
            </p:extLst>
          </p:nvPr>
        </p:nvGraphicFramePr>
        <p:xfrm>
          <a:off x="5965667" y="1901721"/>
          <a:ext cx="5305152" cy="37304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able 11">
            <a:extLst>
              <a:ext uri="{FF2B5EF4-FFF2-40B4-BE49-F238E27FC236}">
                <a16:creationId xmlns:a16="http://schemas.microsoft.com/office/drawing/2014/main" id="{9CDE730C-8B05-2232-2A89-1FECC6123F11}"/>
              </a:ext>
            </a:extLst>
          </p:cNvPr>
          <p:cNvGraphicFramePr>
            <a:graphicFrameLocks noGrp="1"/>
          </p:cNvGraphicFramePr>
          <p:nvPr>
            <p:extLst>
              <p:ext uri="{D42A27DB-BD31-4B8C-83A1-F6EECF244321}">
                <p14:modId xmlns:p14="http://schemas.microsoft.com/office/powerpoint/2010/main" val="3597034546"/>
              </p:ext>
            </p:extLst>
          </p:nvPr>
        </p:nvGraphicFramePr>
        <p:xfrm>
          <a:off x="6096000" y="5796849"/>
          <a:ext cx="3193774" cy="280670"/>
        </p:xfrm>
        <a:graphic>
          <a:graphicData uri="http://schemas.openxmlformats.org/drawingml/2006/table">
            <a:tbl>
              <a:tblPr>
                <a:tableStyleId>{5C22544A-7EE6-4342-B048-85BDC9FD1C3A}</a:tableStyleId>
              </a:tblPr>
              <a:tblGrid>
                <a:gridCol w="2399079">
                  <a:extLst>
                    <a:ext uri="{9D8B030D-6E8A-4147-A177-3AD203B41FA5}">
                      <a16:colId xmlns:a16="http://schemas.microsoft.com/office/drawing/2014/main" val="454251238"/>
                    </a:ext>
                  </a:extLst>
                </a:gridCol>
                <a:gridCol w="794695">
                  <a:extLst>
                    <a:ext uri="{9D8B030D-6E8A-4147-A177-3AD203B41FA5}">
                      <a16:colId xmlns:a16="http://schemas.microsoft.com/office/drawing/2014/main" val="2262889443"/>
                    </a:ext>
                  </a:extLst>
                </a:gridCol>
              </a:tblGrid>
              <a:tr h="247127">
                <a:tc>
                  <a:txBody>
                    <a:bodyPr/>
                    <a:lstStyle/>
                    <a:p>
                      <a:pPr algn="ctr" fontAlgn="b"/>
                      <a:r>
                        <a:rPr lang="en-US" sz="1800" u="none" strike="noStrike" dirty="0">
                          <a:effectLst/>
                        </a:rPr>
                        <a:t>Average Error:</a:t>
                      </a:r>
                      <a:endParaRPr lang="en-US"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800" u="none" strike="noStrike" dirty="0">
                          <a:effectLst/>
                        </a:rPr>
                        <a:t>0.44</a:t>
                      </a:r>
                      <a:endParaRPr lang="en-US" sz="18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67130494"/>
                  </a:ext>
                </a:extLst>
              </a:tr>
            </a:tbl>
          </a:graphicData>
        </a:graphic>
      </p:graphicFrame>
    </p:spTree>
    <p:extLst>
      <p:ext uri="{BB962C8B-B14F-4D97-AF65-F5344CB8AC3E}">
        <p14:creationId xmlns:p14="http://schemas.microsoft.com/office/powerpoint/2010/main" val="3574366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E28A9-003C-DC9D-5FA4-844D33791F74}"/>
              </a:ext>
            </a:extLst>
          </p:cNvPr>
          <p:cNvPicPr>
            <a:picLocks noChangeAspect="1"/>
          </p:cNvPicPr>
          <p:nvPr/>
        </p:nvPicPr>
        <p:blipFill rotWithShape="1">
          <a:blip r:embed="rId2"/>
          <a:srcRect t="37565"/>
          <a:stretch/>
        </p:blipFill>
        <p:spPr>
          <a:xfrm>
            <a:off x="0" y="0"/>
            <a:ext cx="12192000" cy="6858000"/>
          </a:xfrm>
          <a:prstGeom prst="rect">
            <a:avLst/>
          </a:prstGeom>
        </p:spPr>
      </p:pic>
      <p:sp>
        <p:nvSpPr>
          <p:cNvPr id="2" name="Title 1">
            <a:extLst>
              <a:ext uri="{FF2B5EF4-FFF2-40B4-BE49-F238E27FC236}">
                <a16:creationId xmlns:a16="http://schemas.microsoft.com/office/drawing/2014/main" id="{D88979CD-228A-6DA2-DD5A-42AE2A39AC44}"/>
              </a:ext>
            </a:extLst>
          </p:cNvPr>
          <p:cNvSpPr>
            <a:spLocks noGrp="1"/>
          </p:cNvSpPr>
          <p:nvPr>
            <p:ph type="title"/>
          </p:nvPr>
        </p:nvSpPr>
        <p:spPr/>
        <p:txBody>
          <a:bodyPr/>
          <a:lstStyle/>
          <a:p>
            <a:r>
              <a:rPr lang="en-US" dirty="0">
                <a:highlight>
                  <a:srgbClr val="000000"/>
                </a:highlight>
              </a:rPr>
              <a:t>Comparison &amp; Testing</a:t>
            </a:r>
          </a:p>
        </p:txBody>
      </p:sp>
      <p:pic>
        <p:nvPicPr>
          <p:cNvPr id="7" name="Picture 6" descr="A graph showing a line&#10;&#10;Description automatically generated">
            <a:extLst>
              <a:ext uri="{FF2B5EF4-FFF2-40B4-BE49-F238E27FC236}">
                <a16:creationId xmlns:a16="http://schemas.microsoft.com/office/drawing/2014/main" id="{D484B363-9727-366A-4ED7-4559A802A5C9}"/>
              </a:ext>
            </a:extLst>
          </p:cNvPr>
          <p:cNvPicPr>
            <a:picLocks noChangeAspect="1"/>
          </p:cNvPicPr>
          <p:nvPr/>
        </p:nvPicPr>
        <p:blipFill>
          <a:blip r:embed="rId3"/>
          <a:stretch>
            <a:fillRect/>
          </a:stretch>
        </p:blipFill>
        <p:spPr>
          <a:xfrm>
            <a:off x="2519362" y="2042581"/>
            <a:ext cx="7153275" cy="4305300"/>
          </a:xfrm>
          <a:prstGeom prst="rect">
            <a:avLst/>
          </a:prstGeom>
        </p:spPr>
      </p:pic>
    </p:spTree>
    <p:extLst>
      <p:ext uri="{BB962C8B-B14F-4D97-AF65-F5344CB8AC3E}">
        <p14:creationId xmlns:p14="http://schemas.microsoft.com/office/powerpoint/2010/main" val="32926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62F2F5-FDC5-DC87-1D47-27B9060D7941}"/>
              </a:ext>
            </a:extLst>
          </p:cNvPr>
          <p:cNvPicPr>
            <a:picLocks noChangeAspect="1"/>
          </p:cNvPicPr>
          <p:nvPr/>
        </p:nvPicPr>
        <p:blipFill rotWithShape="1">
          <a:blip r:embed="rId2"/>
          <a:srcRect t="24620"/>
          <a:stretch/>
        </p:blipFill>
        <p:spPr>
          <a:xfrm>
            <a:off x="0" y="-2332383"/>
            <a:ext cx="12192000" cy="9190383"/>
          </a:xfrm>
          <a:prstGeom prst="rect">
            <a:avLst/>
          </a:prstGeom>
        </p:spPr>
      </p:pic>
      <p:sp>
        <p:nvSpPr>
          <p:cNvPr id="2" name="Title 1">
            <a:extLst>
              <a:ext uri="{FF2B5EF4-FFF2-40B4-BE49-F238E27FC236}">
                <a16:creationId xmlns:a16="http://schemas.microsoft.com/office/drawing/2014/main" id="{BAFE0BA5-2636-24BF-AB02-DCB3D4E8FB32}"/>
              </a:ext>
            </a:extLst>
          </p:cNvPr>
          <p:cNvSpPr>
            <a:spLocks noGrp="1"/>
          </p:cNvSpPr>
          <p:nvPr>
            <p:ph type="title"/>
          </p:nvPr>
        </p:nvSpPr>
        <p:spPr/>
        <p:txBody>
          <a:bodyPr/>
          <a:lstStyle/>
          <a:p>
            <a:r>
              <a:rPr lang="en-US" dirty="0">
                <a:highlight>
                  <a:srgbClr val="000000"/>
                </a:highlight>
              </a:rPr>
              <a:t>CONCLUSION</a:t>
            </a:r>
          </a:p>
        </p:txBody>
      </p:sp>
      <p:graphicFrame>
        <p:nvGraphicFramePr>
          <p:cNvPr id="10" name="Content Placeholder 9">
            <a:extLst>
              <a:ext uri="{FF2B5EF4-FFF2-40B4-BE49-F238E27FC236}">
                <a16:creationId xmlns:a16="http://schemas.microsoft.com/office/drawing/2014/main" id="{234104E3-1078-6803-E019-79784823F7BF}"/>
              </a:ext>
            </a:extLst>
          </p:cNvPr>
          <p:cNvGraphicFramePr>
            <a:graphicFrameLocks noGrp="1"/>
          </p:cNvGraphicFramePr>
          <p:nvPr>
            <p:ph sz="half" idx="2"/>
            <p:extLst>
              <p:ext uri="{D42A27DB-BD31-4B8C-83A1-F6EECF244321}">
                <p14:modId xmlns:p14="http://schemas.microsoft.com/office/powerpoint/2010/main" val="1688109546"/>
              </p:ext>
            </p:extLst>
          </p:nvPr>
        </p:nvGraphicFramePr>
        <p:xfrm>
          <a:off x="581193" y="2621377"/>
          <a:ext cx="10810416" cy="3777737"/>
        </p:xfrm>
        <a:graphic>
          <a:graphicData uri="http://schemas.openxmlformats.org/drawingml/2006/table">
            <a:tbl>
              <a:tblPr firstRow="1" bandRow="1">
                <a:tableStyleId>{5C22544A-7EE6-4342-B048-85BDC9FD1C3A}</a:tableStyleId>
              </a:tblPr>
              <a:tblGrid>
                <a:gridCol w="5405208">
                  <a:extLst>
                    <a:ext uri="{9D8B030D-6E8A-4147-A177-3AD203B41FA5}">
                      <a16:colId xmlns:a16="http://schemas.microsoft.com/office/drawing/2014/main" val="396710876"/>
                    </a:ext>
                  </a:extLst>
                </a:gridCol>
                <a:gridCol w="5405208">
                  <a:extLst>
                    <a:ext uri="{9D8B030D-6E8A-4147-A177-3AD203B41FA5}">
                      <a16:colId xmlns:a16="http://schemas.microsoft.com/office/drawing/2014/main" val="172678718"/>
                    </a:ext>
                  </a:extLst>
                </a:gridCol>
              </a:tblGrid>
              <a:tr h="577337">
                <a:tc>
                  <a:txBody>
                    <a:bodyPr/>
                    <a:lstStyle/>
                    <a:p>
                      <a:r>
                        <a:rPr lang="en-US" dirty="0"/>
                        <a:t>TEAM MEMBER</a:t>
                      </a:r>
                    </a:p>
                  </a:txBody>
                  <a:tcPr/>
                </a:tc>
                <a:tc>
                  <a:txBody>
                    <a:bodyPr/>
                    <a:lstStyle/>
                    <a:p>
                      <a:r>
                        <a:rPr lang="en-US" dirty="0"/>
                        <a:t>CONTRIBUTION</a:t>
                      </a:r>
                    </a:p>
                  </a:txBody>
                  <a:tcPr/>
                </a:tc>
                <a:extLst>
                  <a:ext uri="{0D108BD9-81ED-4DB2-BD59-A6C34878D82A}">
                    <a16:rowId xmlns:a16="http://schemas.microsoft.com/office/drawing/2014/main" val="4022901553"/>
                  </a:ext>
                </a:extLst>
              </a:tr>
              <a:tr h="577337">
                <a:tc>
                  <a:txBody>
                    <a:bodyPr/>
                    <a:lstStyle/>
                    <a:p>
                      <a:r>
                        <a:rPr lang="en-US" dirty="0"/>
                        <a:t>Abdullah Zain </a:t>
                      </a:r>
                    </a:p>
                  </a:txBody>
                  <a:tcPr/>
                </a:tc>
                <a:tc>
                  <a:txBody>
                    <a:bodyPr/>
                    <a:lstStyle/>
                    <a:p>
                      <a:r>
                        <a:rPr lang="en-US" dirty="0"/>
                        <a:t>Literature Review, Technical reports, Informed Judgement report </a:t>
                      </a:r>
                    </a:p>
                  </a:txBody>
                  <a:tcPr/>
                </a:tc>
                <a:extLst>
                  <a:ext uri="{0D108BD9-81ED-4DB2-BD59-A6C34878D82A}">
                    <a16:rowId xmlns:a16="http://schemas.microsoft.com/office/drawing/2014/main" val="520725495"/>
                  </a:ext>
                </a:extLst>
              </a:tr>
              <a:tr h="577337">
                <a:tc>
                  <a:txBody>
                    <a:bodyPr/>
                    <a:lstStyle/>
                    <a:p>
                      <a:r>
                        <a:rPr lang="en-US" dirty="0"/>
                        <a:t>Aiman Saad Baig</a:t>
                      </a:r>
                    </a:p>
                  </a:txBody>
                  <a:tcPr/>
                </a:tc>
                <a:tc>
                  <a:txBody>
                    <a:bodyPr/>
                    <a:lstStyle/>
                    <a:p>
                      <a:r>
                        <a:rPr lang="en-US" dirty="0"/>
                        <a:t>Hardware connections, Arduino code, Presentation, Revise and review entire technical report </a:t>
                      </a:r>
                    </a:p>
                  </a:txBody>
                  <a:tcPr/>
                </a:tc>
                <a:extLst>
                  <a:ext uri="{0D108BD9-81ED-4DB2-BD59-A6C34878D82A}">
                    <a16:rowId xmlns:a16="http://schemas.microsoft.com/office/drawing/2014/main" val="74056630"/>
                  </a:ext>
                </a:extLst>
              </a:tr>
              <a:tr h="577337">
                <a:tc>
                  <a:txBody>
                    <a:bodyPr/>
                    <a:lstStyle/>
                    <a:p>
                      <a:r>
                        <a:rPr lang="en-US" dirty="0"/>
                        <a:t>Mahmoud Ali</a:t>
                      </a:r>
                    </a:p>
                  </a:txBody>
                  <a:tcPr/>
                </a:tc>
                <a:tc>
                  <a:txBody>
                    <a:bodyPr/>
                    <a:lstStyle/>
                    <a:p>
                      <a:r>
                        <a:rPr lang="en-US" dirty="0"/>
                        <a:t>Hardware connections, Complete Azure deployment, Complete SMS-related deployment, Troubleshooting </a:t>
                      </a:r>
                    </a:p>
                  </a:txBody>
                  <a:tcPr/>
                </a:tc>
                <a:extLst>
                  <a:ext uri="{0D108BD9-81ED-4DB2-BD59-A6C34878D82A}">
                    <a16:rowId xmlns:a16="http://schemas.microsoft.com/office/drawing/2014/main" val="3104322280"/>
                  </a:ext>
                </a:extLst>
              </a:tr>
              <a:tr h="577337">
                <a:tc>
                  <a:txBody>
                    <a:bodyPr/>
                    <a:lstStyle/>
                    <a:p>
                      <a:r>
                        <a:rPr lang="en-US" dirty="0"/>
                        <a:t>Mohamed </a:t>
                      </a:r>
                      <a:r>
                        <a:rPr lang="en-US" dirty="0" err="1"/>
                        <a:t>Sandouk</a:t>
                      </a:r>
                      <a:endParaRPr lang="en-US" dirty="0"/>
                    </a:p>
                  </a:txBody>
                  <a:tcPr/>
                </a:tc>
                <a:tc>
                  <a:txBody>
                    <a:bodyPr/>
                    <a:lstStyle/>
                    <a:p>
                      <a:r>
                        <a:rPr lang="en-US" dirty="0"/>
                        <a:t>Literature review, Technical reports, Informed judgment report, SMS-related deployment </a:t>
                      </a:r>
                    </a:p>
                  </a:txBody>
                  <a:tcPr/>
                </a:tc>
                <a:extLst>
                  <a:ext uri="{0D108BD9-81ED-4DB2-BD59-A6C34878D82A}">
                    <a16:rowId xmlns:a16="http://schemas.microsoft.com/office/drawing/2014/main" val="1906500023"/>
                  </a:ext>
                </a:extLst>
              </a:tr>
              <a:tr h="577337">
                <a:tc>
                  <a:txBody>
                    <a:bodyPr/>
                    <a:lstStyle/>
                    <a:p>
                      <a:r>
                        <a:rPr lang="en-US" dirty="0"/>
                        <a:t>Yusuf Siddiqui</a:t>
                      </a:r>
                    </a:p>
                  </a:txBody>
                  <a:tcPr/>
                </a:tc>
                <a:tc>
                  <a:txBody>
                    <a:bodyPr/>
                    <a:lstStyle/>
                    <a:p>
                      <a:r>
                        <a:rPr lang="en-US" dirty="0"/>
                        <a:t>Hardware connections, Complete Azure deployment, Troubleshooting </a:t>
                      </a:r>
                    </a:p>
                  </a:txBody>
                  <a:tcPr/>
                </a:tc>
                <a:extLst>
                  <a:ext uri="{0D108BD9-81ED-4DB2-BD59-A6C34878D82A}">
                    <a16:rowId xmlns:a16="http://schemas.microsoft.com/office/drawing/2014/main" val="1140274676"/>
                  </a:ext>
                </a:extLst>
              </a:tr>
            </a:tbl>
          </a:graphicData>
        </a:graphic>
      </p:graphicFrame>
      <p:sp>
        <p:nvSpPr>
          <p:cNvPr id="9" name="Text Placeholder 2">
            <a:extLst>
              <a:ext uri="{FF2B5EF4-FFF2-40B4-BE49-F238E27FC236}">
                <a16:creationId xmlns:a16="http://schemas.microsoft.com/office/drawing/2014/main" id="{82075850-4330-07C0-E246-9EEABAB814AF}"/>
              </a:ext>
            </a:extLst>
          </p:cNvPr>
          <p:cNvSpPr>
            <a:spLocks noGrp="1"/>
          </p:cNvSpPr>
          <p:nvPr>
            <p:ph type="body" idx="1"/>
          </p:nvPr>
        </p:nvSpPr>
        <p:spPr>
          <a:xfrm>
            <a:off x="887219" y="1967862"/>
            <a:ext cx="9290924" cy="536005"/>
          </a:xfrm>
        </p:spPr>
        <p:txBody>
          <a:bodyPr/>
          <a:lstStyle/>
          <a:p>
            <a:r>
              <a:rPr lang="en-US" dirty="0">
                <a:solidFill>
                  <a:schemeClr val="bg1"/>
                </a:solidFill>
                <a:highlight>
                  <a:srgbClr val="000000"/>
                </a:highlight>
              </a:rPr>
              <a:t>Team Contribution</a:t>
            </a:r>
          </a:p>
        </p:txBody>
      </p:sp>
    </p:spTree>
    <p:extLst>
      <p:ext uri="{BB962C8B-B14F-4D97-AF65-F5344CB8AC3E}">
        <p14:creationId xmlns:p14="http://schemas.microsoft.com/office/powerpoint/2010/main" val="2992055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57954-50CF-FA49-1181-29894E9572DB}"/>
              </a:ext>
            </a:extLst>
          </p:cNvPr>
          <p:cNvPicPr>
            <a:picLocks noChangeAspect="1"/>
          </p:cNvPicPr>
          <p:nvPr/>
        </p:nvPicPr>
        <p:blipFill rotWithShape="1">
          <a:blip r:embed="rId2"/>
          <a:srcRect t="1763" b="42666"/>
          <a:stretch/>
        </p:blipFill>
        <p:spPr>
          <a:xfrm>
            <a:off x="0" y="0"/>
            <a:ext cx="12192000" cy="6858000"/>
          </a:xfrm>
          <a:prstGeom prst="rect">
            <a:avLst/>
          </a:prstGeom>
        </p:spPr>
      </p:pic>
      <p:sp>
        <p:nvSpPr>
          <p:cNvPr id="2" name="Title 1">
            <a:extLst>
              <a:ext uri="{FF2B5EF4-FFF2-40B4-BE49-F238E27FC236}">
                <a16:creationId xmlns:a16="http://schemas.microsoft.com/office/drawing/2014/main" id="{40D129DA-6313-BA00-C412-A07CA1D69EA4}"/>
              </a:ext>
            </a:extLst>
          </p:cNvPr>
          <p:cNvSpPr>
            <a:spLocks noGrp="1"/>
          </p:cNvSpPr>
          <p:nvPr>
            <p:ph type="title"/>
          </p:nvPr>
        </p:nvSpPr>
        <p:spPr/>
        <p:txBody>
          <a:bodyPr/>
          <a:lstStyle/>
          <a:p>
            <a:r>
              <a:rPr lang="en-US" dirty="0">
                <a:highlight>
                  <a:srgbClr val="000000"/>
                </a:highlight>
              </a:rPr>
              <a:t>Table of contents</a:t>
            </a:r>
          </a:p>
        </p:txBody>
      </p:sp>
      <p:sp>
        <p:nvSpPr>
          <p:cNvPr id="3" name="Content Placeholder 2">
            <a:extLst>
              <a:ext uri="{FF2B5EF4-FFF2-40B4-BE49-F238E27FC236}">
                <a16:creationId xmlns:a16="http://schemas.microsoft.com/office/drawing/2014/main" id="{F8954362-3B9F-986D-85EC-A08B9F90E1F8}"/>
              </a:ext>
            </a:extLst>
          </p:cNvPr>
          <p:cNvSpPr>
            <a:spLocks noGrp="1"/>
          </p:cNvSpPr>
          <p:nvPr>
            <p:ph idx="1"/>
          </p:nvPr>
        </p:nvSpPr>
        <p:spPr>
          <a:xfrm>
            <a:off x="581193" y="2180496"/>
            <a:ext cx="3682336" cy="3678303"/>
          </a:xfrm>
          <a:solidFill>
            <a:schemeClr val="bg1"/>
          </a:solidFill>
        </p:spPr>
        <p:txBody>
          <a:bodyPr>
            <a:normAutofit/>
          </a:bodyPr>
          <a:lstStyle/>
          <a:p>
            <a:r>
              <a:rPr lang="en-US" dirty="0"/>
              <a:t>Introduction</a:t>
            </a:r>
          </a:p>
          <a:p>
            <a:r>
              <a:rPr lang="en-US" dirty="0"/>
              <a:t>Literature Review &amp; Past works</a:t>
            </a:r>
          </a:p>
          <a:p>
            <a:r>
              <a:rPr lang="en-US" dirty="0"/>
              <a:t>Specifications</a:t>
            </a:r>
          </a:p>
          <a:p>
            <a:r>
              <a:rPr lang="en-US" dirty="0"/>
              <a:t>Brief overview</a:t>
            </a:r>
          </a:p>
          <a:p>
            <a:r>
              <a:rPr lang="en-US" dirty="0"/>
              <a:t>Project Implementation</a:t>
            </a:r>
          </a:p>
          <a:p>
            <a:r>
              <a:rPr lang="en-US" dirty="0"/>
              <a:t>Results and Contribution</a:t>
            </a:r>
          </a:p>
          <a:p>
            <a:r>
              <a:rPr lang="en-US" dirty="0"/>
              <a:t>Comparison and Testing</a:t>
            </a:r>
          </a:p>
          <a:p>
            <a:r>
              <a:rPr lang="en-US" dirty="0"/>
              <a:t>Conclusion</a:t>
            </a:r>
          </a:p>
        </p:txBody>
      </p:sp>
    </p:spTree>
    <p:extLst>
      <p:ext uri="{BB962C8B-B14F-4D97-AF65-F5344CB8AC3E}">
        <p14:creationId xmlns:p14="http://schemas.microsoft.com/office/powerpoint/2010/main" val="704443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D88824-6AB4-C7C8-D0A4-8437556E1B4B}"/>
              </a:ext>
            </a:extLst>
          </p:cNvPr>
          <p:cNvPicPr>
            <a:picLocks noChangeAspect="1"/>
          </p:cNvPicPr>
          <p:nvPr/>
        </p:nvPicPr>
        <p:blipFill rotWithShape="1">
          <a:blip r:embed="rId2"/>
          <a:srcRect t="43750"/>
          <a:stretch/>
        </p:blipFill>
        <p:spPr>
          <a:xfrm>
            <a:off x="0" y="-1"/>
            <a:ext cx="12192000" cy="6858001"/>
          </a:xfrm>
          <a:prstGeom prst="rect">
            <a:avLst/>
          </a:prstGeom>
        </p:spPr>
      </p:pic>
      <p:sp>
        <p:nvSpPr>
          <p:cNvPr id="2" name="Title 1">
            <a:extLst>
              <a:ext uri="{FF2B5EF4-FFF2-40B4-BE49-F238E27FC236}">
                <a16:creationId xmlns:a16="http://schemas.microsoft.com/office/drawing/2014/main" id="{BAFE0BA5-2636-24BF-AB02-DCB3D4E8FB32}"/>
              </a:ext>
            </a:extLst>
          </p:cNvPr>
          <p:cNvSpPr>
            <a:spLocks noGrp="1"/>
          </p:cNvSpPr>
          <p:nvPr>
            <p:ph type="title"/>
          </p:nvPr>
        </p:nvSpPr>
        <p:spPr/>
        <p:txBody>
          <a:bodyPr/>
          <a:lstStyle/>
          <a:p>
            <a:r>
              <a:rPr lang="en-US" dirty="0">
                <a:highlight>
                  <a:srgbClr val="000000"/>
                </a:highlight>
              </a:rPr>
              <a:t>CONCLUSION</a:t>
            </a:r>
          </a:p>
        </p:txBody>
      </p:sp>
      <p:sp>
        <p:nvSpPr>
          <p:cNvPr id="4" name="Content Placeholder 3">
            <a:extLst>
              <a:ext uri="{FF2B5EF4-FFF2-40B4-BE49-F238E27FC236}">
                <a16:creationId xmlns:a16="http://schemas.microsoft.com/office/drawing/2014/main" id="{64EA190E-FA07-AF98-F38B-1632C5D111F5}"/>
              </a:ext>
            </a:extLst>
          </p:cNvPr>
          <p:cNvSpPr>
            <a:spLocks noGrp="1"/>
          </p:cNvSpPr>
          <p:nvPr>
            <p:ph sz="half" idx="2"/>
          </p:nvPr>
        </p:nvSpPr>
        <p:spPr>
          <a:xfrm>
            <a:off x="581193" y="2926052"/>
            <a:ext cx="11029615" cy="2593399"/>
          </a:xfrm>
          <a:solidFill>
            <a:schemeClr val="bg1"/>
          </a:solidFill>
        </p:spPr>
        <p:txBody>
          <a:bodyPr/>
          <a:lstStyle/>
          <a:p>
            <a:r>
              <a:rPr lang="en-US" dirty="0"/>
              <a:t>Azure cloud implementation</a:t>
            </a:r>
          </a:p>
          <a:p>
            <a:r>
              <a:rPr lang="en-US" dirty="0"/>
              <a:t>PaaS (SMS) implementation</a:t>
            </a:r>
          </a:p>
          <a:p>
            <a:r>
              <a:rPr lang="en-US" dirty="0"/>
              <a:t>Limitations of certain MCU</a:t>
            </a:r>
          </a:p>
          <a:p>
            <a:r>
              <a:rPr lang="en-US" dirty="0"/>
              <a:t>MQTT, HTTP, SMTP, SNTP networking protocols</a:t>
            </a:r>
          </a:p>
          <a:p>
            <a:r>
              <a:rPr lang="en-US" dirty="0"/>
              <a:t>Various testing criteria</a:t>
            </a:r>
          </a:p>
          <a:p>
            <a:r>
              <a:rPr lang="en-US" dirty="0"/>
              <a:t>Time management and coordination</a:t>
            </a:r>
          </a:p>
          <a:p>
            <a:endParaRPr lang="en-US" dirty="0"/>
          </a:p>
        </p:txBody>
      </p:sp>
      <p:sp>
        <p:nvSpPr>
          <p:cNvPr id="9" name="Text Placeholder 2">
            <a:extLst>
              <a:ext uri="{FF2B5EF4-FFF2-40B4-BE49-F238E27FC236}">
                <a16:creationId xmlns:a16="http://schemas.microsoft.com/office/drawing/2014/main" id="{82075850-4330-07C0-E246-9EEABAB814AF}"/>
              </a:ext>
            </a:extLst>
          </p:cNvPr>
          <p:cNvSpPr>
            <a:spLocks noGrp="1"/>
          </p:cNvSpPr>
          <p:nvPr>
            <p:ph type="body" idx="1"/>
          </p:nvPr>
        </p:nvSpPr>
        <p:spPr>
          <a:xfrm>
            <a:off x="887219" y="1967862"/>
            <a:ext cx="9290924" cy="536005"/>
          </a:xfrm>
        </p:spPr>
        <p:txBody>
          <a:bodyPr/>
          <a:lstStyle/>
          <a:p>
            <a:r>
              <a:rPr lang="en-US" dirty="0">
                <a:solidFill>
                  <a:schemeClr val="bg1"/>
                </a:solidFill>
                <a:highlight>
                  <a:srgbClr val="000000"/>
                </a:highlight>
              </a:rPr>
              <a:t>Key points learnt</a:t>
            </a:r>
          </a:p>
        </p:txBody>
      </p:sp>
    </p:spTree>
    <p:extLst>
      <p:ext uri="{BB962C8B-B14F-4D97-AF65-F5344CB8AC3E}">
        <p14:creationId xmlns:p14="http://schemas.microsoft.com/office/powerpoint/2010/main" val="1033743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F873-F25C-C5F1-8F67-6B6F9EDE1D1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7D964D2-48F2-489D-2884-A908CFAFB587}"/>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F8243E0-A2B6-B7B9-6EFE-61180B067D00}"/>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3627F1A8-5132-50B5-59A1-F9BD0B7D134C}"/>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A61A4CA2-4433-FC22-4047-6F12C689A50A}"/>
              </a:ext>
            </a:extLst>
          </p:cNvPr>
          <p:cNvSpPr>
            <a:spLocks noGrp="1"/>
          </p:cNvSpPr>
          <p:nvPr>
            <p:ph sz="quarter" idx="4"/>
          </p:nvPr>
        </p:nvSpPr>
        <p:spPr/>
        <p:txBody>
          <a:bodyPr/>
          <a:lstStyle/>
          <a:p>
            <a:endParaRPr lang="en-US"/>
          </a:p>
        </p:txBody>
      </p:sp>
      <p:pic>
        <p:nvPicPr>
          <p:cNvPr id="8" name="Picture 7">
            <a:extLst>
              <a:ext uri="{FF2B5EF4-FFF2-40B4-BE49-F238E27FC236}">
                <a16:creationId xmlns:a16="http://schemas.microsoft.com/office/drawing/2014/main" id="{6180A45E-B71A-44BD-7AAE-085CBD8D6589}"/>
              </a:ext>
            </a:extLst>
          </p:cNvPr>
          <p:cNvPicPr>
            <a:picLocks noChangeAspect="1"/>
          </p:cNvPicPr>
          <p:nvPr/>
        </p:nvPicPr>
        <p:blipFill>
          <a:blip r:embed="rId2"/>
          <a:stretch>
            <a:fillRect/>
          </a:stretch>
        </p:blipFill>
        <p:spPr>
          <a:xfrm>
            <a:off x="0" y="-1"/>
            <a:ext cx="12192000" cy="6868961"/>
          </a:xfrm>
          <a:prstGeom prst="rect">
            <a:avLst/>
          </a:prstGeom>
        </p:spPr>
      </p:pic>
      <p:pic>
        <p:nvPicPr>
          <p:cNvPr id="10" name="Picture 9">
            <a:extLst>
              <a:ext uri="{FF2B5EF4-FFF2-40B4-BE49-F238E27FC236}">
                <a16:creationId xmlns:a16="http://schemas.microsoft.com/office/drawing/2014/main" id="{F9CF1C94-6EC1-3505-2675-7BBC73CC191E}"/>
              </a:ext>
            </a:extLst>
          </p:cNvPr>
          <p:cNvPicPr>
            <a:picLocks noChangeAspect="1"/>
          </p:cNvPicPr>
          <p:nvPr/>
        </p:nvPicPr>
        <p:blipFill>
          <a:blip r:embed="rId3"/>
          <a:stretch>
            <a:fillRect/>
          </a:stretch>
        </p:blipFill>
        <p:spPr>
          <a:xfrm>
            <a:off x="4121301" y="4071104"/>
            <a:ext cx="3858299" cy="214457"/>
          </a:xfrm>
          <a:prstGeom prst="rect">
            <a:avLst/>
          </a:prstGeom>
        </p:spPr>
      </p:pic>
    </p:spTree>
    <p:extLst>
      <p:ext uri="{BB962C8B-B14F-4D97-AF65-F5344CB8AC3E}">
        <p14:creationId xmlns:p14="http://schemas.microsoft.com/office/powerpoint/2010/main" val="3866331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E814B6-14B0-3B44-73A7-452A37F33B87}"/>
              </a:ext>
            </a:extLst>
          </p:cNvPr>
          <p:cNvPicPr>
            <a:picLocks noChangeAspect="1"/>
          </p:cNvPicPr>
          <p:nvPr/>
        </p:nvPicPr>
        <p:blipFill rotWithShape="1">
          <a:blip r:embed="rId3"/>
          <a:srcRect r="11182" b="50266"/>
          <a:stretch/>
        </p:blipFill>
        <p:spPr>
          <a:xfrm>
            <a:off x="0" y="1"/>
            <a:ext cx="12192000" cy="6858000"/>
          </a:xfrm>
          <a:prstGeom prst="rect">
            <a:avLst/>
          </a:prstGeom>
        </p:spPr>
      </p:pic>
      <p:sp>
        <p:nvSpPr>
          <p:cNvPr id="2" name="Title 1">
            <a:extLst>
              <a:ext uri="{FF2B5EF4-FFF2-40B4-BE49-F238E27FC236}">
                <a16:creationId xmlns:a16="http://schemas.microsoft.com/office/drawing/2014/main" id="{B1F781AA-BC42-8AF3-9FBE-9B3B97CCB7FD}"/>
              </a:ext>
            </a:extLst>
          </p:cNvPr>
          <p:cNvSpPr>
            <a:spLocks noGrp="1"/>
          </p:cNvSpPr>
          <p:nvPr>
            <p:ph type="title"/>
          </p:nvPr>
        </p:nvSpPr>
        <p:spPr/>
        <p:txBody>
          <a:bodyPr/>
          <a:lstStyle/>
          <a:p>
            <a:r>
              <a:rPr lang="en-US" dirty="0">
                <a:highlight>
                  <a:srgbClr val="000000"/>
                </a:highlight>
              </a:rPr>
              <a:t>Introduction</a:t>
            </a:r>
          </a:p>
        </p:txBody>
      </p:sp>
      <p:sp>
        <p:nvSpPr>
          <p:cNvPr id="3" name="Content Placeholder 2">
            <a:extLst>
              <a:ext uri="{FF2B5EF4-FFF2-40B4-BE49-F238E27FC236}">
                <a16:creationId xmlns:a16="http://schemas.microsoft.com/office/drawing/2014/main" id="{FCF98392-3124-5BB3-1704-5AD96637BBCF}"/>
              </a:ext>
            </a:extLst>
          </p:cNvPr>
          <p:cNvSpPr>
            <a:spLocks noGrp="1"/>
          </p:cNvSpPr>
          <p:nvPr>
            <p:ph idx="1"/>
          </p:nvPr>
        </p:nvSpPr>
        <p:spPr>
          <a:xfrm>
            <a:off x="581193" y="2946922"/>
            <a:ext cx="3274712" cy="2308124"/>
          </a:xfrm>
          <a:solidFill>
            <a:schemeClr val="bg1"/>
          </a:solidFill>
        </p:spPr>
        <p:txBody>
          <a:bodyPr/>
          <a:lstStyle/>
          <a:p>
            <a:r>
              <a:rPr lang="en-US" dirty="0"/>
              <a:t>What is our project about?</a:t>
            </a:r>
          </a:p>
          <a:p>
            <a:r>
              <a:rPr lang="en-US" dirty="0"/>
              <a:t>Why do we need it?</a:t>
            </a:r>
          </a:p>
          <a:p>
            <a:r>
              <a:rPr lang="en-US" dirty="0"/>
              <a:t>Abstract</a:t>
            </a:r>
          </a:p>
        </p:txBody>
      </p:sp>
    </p:spTree>
    <p:extLst>
      <p:ext uri="{BB962C8B-B14F-4D97-AF65-F5344CB8AC3E}">
        <p14:creationId xmlns:p14="http://schemas.microsoft.com/office/powerpoint/2010/main" val="103246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910574-EAAF-960D-DBB2-95E5F79A1415}"/>
              </a:ext>
            </a:extLst>
          </p:cNvPr>
          <p:cNvPicPr>
            <a:picLocks noChangeAspect="1"/>
          </p:cNvPicPr>
          <p:nvPr/>
        </p:nvPicPr>
        <p:blipFill rotWithShape="1">
          <a:blip r:embed="rId3"/>
          <a:srcRect b="44005"/>
          <a:stretch/>
        </p:blipFill>
        <p:spPr>
          <a:xfrm>
            <a:off x="0" y="0"/>
            <a:ext cx="12192000" cy="6858000"/>
          </a:xfrm>
          <a:prstGeom prst="rect">
            <a:avLst/>
          </a:prstGeom>
        </p:spPr>
      </p:pic>
      <p:sp>
        <p:nvSpPr>
          <p:cNvPr id="2" name="Title 1">
            <a:extLst>
              <a:ext uri="{FF2B5EF4-FFF2-40B4-BE49-F238E27FC236}">
                <a16:creationId xmlns:a16="http://schemas.microsoft.com/office/drawing/2014/main" id="{4231A6B0-43CE-EFC0-53C2-60BFA55BFEC6}"/>
              </a:ext>
            </a:extLst>
          </p:cNvPr>
          <p:cNvSpPr>
            <a:spLocks noGrp="1"/>
          </p:cNvSpPr>
          <p:nvPr>
            <p:ph type="title"/>
          </p:nvPr>
        </p:nvSpPr>
        <p:spPr/>
        <p:txBody>
          <a:bodyPr/>
          <a:lstStyle/>
          <a:p>
            <a:r>
              <a:rPr lang="en-US" dirty="0">
                <a:highlight>
                  <a:srgbClr val="000000"/>
                </a:highlight>
              </a:rPr>
              <a:t>Literature Review &amp; Past works</a:t>
            </a:r>
          </a:p>
        </p:txBody>
      </p:sp>
      <p:sp>
        <p:nvSpPr>
          <p:cNvPr id="3" name="Content Placeholder 2">
            <a:extLst>
              <a:ext uri="{FF2B5EF4-FFF2-40B4-BE49-F238E27FC236}">
                <a16:creationId xmlns:a16="http://schemas.microsoft.com/office/drawing/2014/main" id="{7EB7D339-C29B-CC38-BB73-2D05A2F57332}"/>
              </a:ext>
            </a:extLst>
          </p:cNvPr>
          <p:cNvSpPr>
            <a:spLocks noGrp="1"/>
          </p:cNvSpPr>
          <p:nvPr>
            <p:ph idx="1"/>
          </p:nvPr>
        </p:nvSpPr>
        <p:spPr>
          <a:xfrm>
            <a:off x="581192" y="2180496"/>
            <a:ext cx="10358557" cy="3678303"/>
          </a:xfrm>
          <a:solidFill>
            <a:schemeClr val="bg1"/>
          </a:solidFill>
        </p:spPr>
        <p:txBody>
          <a:bodyPr/>
          <a:lstStyle/>
          <a:p>
            <a:pPr marL="0" indent="0">
              <a:buNone/>
            </a:pPr>
            <a:r>
              <a:rPr lang="en-US" dirty="0"/>
              <a:t>As the medical field progresses further, our research gave us a thorough review of the existing works that have been theorized and currently exist in the market. Here, we’ll discuss a few of the works that are closely relevant to our project:</a:t>
            </a:r>
          </a:p>
          <a:p>
            <a:pPr marL="342900" indent="-342900">
              <a:buFont typeface="+mj-lt"/>
              <a:buAutoNum type="alphaUcPeriod"/>
            </a:pPr>
            <a:r>
              <a:rPr lang="en-US" dirty="0"/>
              <a:t>IoT in Healthcare: Trends and Challenges</a:t>
            </a:r>
          </a:p>
          <a:p>
            <a:pPr marL="342900" indent="-342900">
              <a:buFont typeface="+mj-lt"/>
              <a:buAutoNum type="alphaUcPeriod"/>
            </a:pPr>
            <a:r>
              <a:rPr lang="en-US" dirty="0"/>
              <a:t>Sensory Activities in Autism</a:t>
            </a:r>
          </a:p>
          <a:p>
            <a:pPr marL="342900" indent="-342900">
              <a:buFont typeface="+mj-lt"/>
              <a:buAutoNum type="alphaUcPeriod"/>
            </a:pPr>
            <a:r>
              <a:rPr lang="en-US" dirty="0"/>
              <a:t>IoT Protocols and Cloud Integration</a:t>
            </a:r>
          </a:p>
          <a:p>
            <a:pPr marL="342900" indent="-342900">
              <a:buFont typeface="+mj-lt"/>
              <a:buAutoNum type="alphaUcPeriod"/>
            </a:pPr>
            <a:endParaRPr lang="en-US" dirty="0"/>
          </a:p>
          <a:p>
            <a:pPr marL="0" indent="0">
              <a:buNone/>
            </a:pPr>
            <a:r>
              <a:rPr lang="en-US" dirty="0"/>
              <a:t>Our research was not solely based on developing a product but focused on the networks application aspects of the product.</a:t>
            </a:r>
          </a:p>
        </p:txBody>
      </p:sp>
    </p:spTree>
    <p:extLst>
      <p:ext uri="{BB962C8B-B14F-4D97-AF65-F5344CB8AC3E}">
        <p14:creationId xmlns:p14="http://schemas.microsoft.com/office/powerpoint/2010/main" val="972163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D733A2E-8532-FF3B-E183-7BE318694584}"/>
              </a:ext>
            </a:extLst>
          </p:cNvPr>
          <p:cNvPicPr>
            <a:picLocks noChangeAspect="1"/>
          </p:cNvPicPr>
          <p:nvPr/>
        </p:nvPicPr>
        <p:blipFill rotWithShape="1">
          <a:blip r:embed="rId3"/>
          <a:srcRect t="42355"/>
          <a:stretch/>
        </p:blipFill>
        <p:spPr>
          <a:xfrm>
            <a:off x="-5507" y="0"/>
            <a:ext cx="12192000" cy="6857999"/>
          </a:xfrm>
          <a:prstGeom prst="rect">
            <a:avLst/>
          </a:prstGeom>
        </p:spPr>
      </p:pic>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specifications</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2529252321"/>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2497C9-9E5E-A306-E861-DBD92DB7F4DB}"/>
              </a:ext>
            </a:extLst>
          </p:cNvPr>
          <p:cNvPicPr>
            <a:picLocks noChangeAspect="1"/>
          </p:cNvPicPr>
          <p:nvPr/>
        </p:nvPicPr>
        <p:blipFill rotWithShape="1">
          <a:blip r:embed="rId3"/>
          <a:srcRect r="16511"/>
          <a:stretch/>
        </p:blipFill>
        <p:spPr>
          <a:xfrm>
            <a:off x="0" y="0"/>
            <a:ext cx="12191999" cy="6858000"/>
          </a:xfrm>
          <a:prstGeom prst="rect">
            <a:avLst/>
          </a:prstGeom>
        </p:spPr>
      </p:pic>
      <p:sp>
        <p:nvSpPr>
          <p:cNvPr id="2" name="Title 1">
            <a:extLst>
              <a:ext uri="{FF2B5EF4-FFF2-40B4-BE49-F238E27FC236}">
                <a16:creationId xmlns:a16="http://schemas.microsoft.com/office/drawing/2014/main" id="{3C7C5BB2-65D7-C16C-2686-946CA2F30446}"/>
              </a:ext>
            </a:extLst>
          </p:cNvPr>
          <p:cNvSpPr>
            <a:spLocks noGrp="1"/>
          </p:cNvSpPr>
          <p:nvPr>
            <p:ph type="title"/>
          </p:nvPr>
        </p:nvSpPr>
        <p:spPr/>
        <p:txBody>
          <a:bodyPr/>
          <a:lstStyle/>
          <a:p>
            <a:r>
              <a:rPr lang="en-US" dirty="0">
                <a:highlight>
                  <a:srgbClr val="000000"/>
                </a:highlight>
              </a:rPr>
              <a:t>Brief system overview</a:t>
            </a:r>
          </a:p>
        </p:txBody>
      </p:sp>
      <p:pic>
        <p:nvPicPr>
          <p:cNvPr id="7" name="Picture 6" descr="A diagram of a circuit board&#10;&#10;Description automatically generated">
            <a:extLst>
              <a:ext uri="{FF2B5EF4-FFF2-40B4-BE49-F238E27FC236}">
                <a16:creationId xmlns:a16="http://schemas.microsoft.com/office/drawing/2014/main" id="{F55C50A7-D887-5328-B1F8-D1A4DB2FC320}"/>
              </a:ext>
            </a:extLst>
          </p:cNvPr>
          <p:cNvPicPr>
            <a:picLocks noChangeAspect="1"/>
          </p:cNvPicPr>
          <p:nvPr/>
        </p:nvPicPr>
        <p:blipFill rotWithShape="1">
          <a:blip r:embed="rId4"/>
          <a:srcRect l="11009" t="7068" b="16305"/>
          <a:stretch/>
        </p:blipFill>
        <p:spPr>
          <a:xfrm>
            <a:off x="5927075" y="429656"/>
            <a:ext cx="5784948" cy="6158057"/>
          </a:xfrm>
          <a:prstGeom prst="rect">
            <a:avLst/>
          </a:prstGeom>
        </p:spPr>
      </p:pic>
      <p:pic>
        <p:nvPicPr>
          <p:cNvPr id="34" name="Picture 33">
            <a:extLst>
              <a:ext uri="{FF2B5EF4-FFF2-40B4-BE49-F238E27FC236}">
                <a16:creationId xmlns:a16="http://schemas.microsoft.com/office/drawing/2014/main" id="{F2D0E6A9-E66C-DAD6-DEAD-45B0BA79B30F}"/>
              </a:ext>
            </a:extLst>
          </p:cNvPr>
          <p:cNvPicPr>
            <a:picLocks noChangeAspect="1"/>
          </p:cNvPicPr>
          <p:nvPr/>
        </p:nvPicPr>
        <p:blipFill>
          <a:blip r:embed="rId5"/>
          <a:stretch>
            <a:fillRect/>
          </a:stretch>
        </p:blipFill>
        <p:spPr>
          <a:xfrm>
            <a:off x="633542" y="2073763"/>
            <a:ext cx="5355341" cy="4513950"/>
          </a:xfrm>
          <a:prstGeom prst="rect">
            <a:avLst/>
          </a:prstGeom>
        </p:spPr>
      </p:pic>
      <p:cxnSp>
        <p:nvCxnSpPr>
          <p:cNvPr id="9" name="Straight Arrow Connector 8">
            <a:extLst>
              <a:ext uri="{FF2B5EF4-FFF2-40B4-BE49-F238E27FC236}">
                <a16:creationId xmlns:a16="http://schemas.microsoft.com/office/drawing/2014/main" id="{0D470A23-F6E1-0B17-47A3-1C9890EA9DEF}"/>
              </a:ext>
            </a:extLst>
          </p:cNvPr>
          <p:cNvCxnSpPr/>
          <p:nvPr/>
        </p:nvCxnSpPr>
        <p:spPr>
          <a:xfrm flipH="1">
            <a:off x="3899971" y="2864386"/>
            <a:ext cx="3073706" cy="187286"/>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0" name="Cloud 9">
            <a:extLst>
              <a:ext uri="{FF2B5EF4-FFF2-40B4-BE49-F238E27FC236}">
                <a16:creationId xmlns:a16="http://schemas.microsoft.com/office/drawing/2014/main" id="{67258293-DA8F-481C-2F38-7076FFAA2D39}"/>
              </a:ext>
            </a:extLst>
          </p:cNvPr>
          <p:cNvSpPr/>
          <p:nvPr/>
        </p:nvSpPr>
        <p:spPr>
          <a:xfrm>
            <a:off x="1145754" y="2610998"/>
            <a:ext cx="2644048" cy="157541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Azure</a:t>
            </a:r>
          </a:p>
        </p:txBody>
      </p:sp>
      <p:pic>
        <p:nvPicPr>
          <p:cNvPr id="14" name="Picture 13">
            <a:extLst>
              <a:ext uri="{FF2B5EF4-FFF2-40B4-BE49-F238E27FC236}">
                <a16:creationId xmlns:a16="http://schemas.microsoft.com/office/drawing/2014/main" id="{A5663157-1CF3-AEA5-E36D-DB6818E72A37}"/>
              </a:ext>
            </a:extLst>
          </p:cNvPr>
          <p:cNvPicPr>
            <a:picLocks noChangeAspect="1"/>
          </p:cNvPicPr>
          <p:nvPr/>
        </p:nvPicPr>
        <p:blipFill>
          <a:blip r:embed="rId6"/>
          <a:stretch>
            <a:fillRect/>
          </a:stretch>
        </p:blipFill>
        <p:spPr>
          <a:xfrm>
            <a:off x="2953501" y="4784237"/>
            <a:ext cx="2371735" cy="1475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Straight Arrow Connector 10">
            <a:extLst>
              <a:ext uri="{FF2B5EF4-FFF2-40B4-BE49-F238E27FC236}">
                <a16:creationId xmlns:a16="http://schemas.microsoft.com/office/drawing/2014/main" id="{868EEA06-F487-1C64-19F6-073051CA915B}"/>
              </a:ext>
            </a:extLst>
          </p:cNvPr>
          <p:cNvCxnSpPr>
            <a:cxnSpLocks/>
            <a:endCxn id="39" idx="1"/>
          </p:cNvCxnSpPr>
          <p:nvPr/>
        </p:nvCxnSpPr>
        <p:spPr>
          <a:xfrm>
            <a:off x="2467778" y="4069208"/>
            <a:ext cx="878387" cy="1353337"/>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DAF0D4D4-CF64-7601-FEB2-BDC25BF349DE}"/>
              </a:ext>
            </a:extLst>
          </p:cNvPr>
          <p:cNvSpPr txBox="1"/>
          <p:nvPr/>
        </p:nvSpPr>
        <p:spPr>
          <a:xfrm>
            <a:off x="3535192" y="4663611"/>
            <a:ext cx="1509919" cy="369332"/>
          </a:xfrm>
          <a:prstGeom prst="rect">
            <a:avLst/>
          </a:prstGeom>
          <a:noFill/>
        </p:spPr>
        <p:txBody>
          <a:bodyPr wrap="square">
            <a:spAutoFit/>
          </a:bodyPr>
          <a:lstStyle/>
          <a:p>
            <a:r>
              <a:rPr lang="en-US" dirty="0"/>
              <a:t>Notification</a:t>
            </a:r>
          </a:p>
        </p:txBody>
      </p:sp>
      <p:sp>
        <p:nvSpPr>
          <p:cNvPr id="39" name="TextBox 38">
            <a:extLst>
              <a:ext uri="{FF2B5EF4-FFF2-40B4-BE49-F238E27FC236}">
                <a16:creationId xmlns:a16="http://schemas.microsoft.com/office/drawing/2014/main" id="{F6F77F3C-B600-A64F-A1D5-351E531AED47}"/>
              </a:ext>
            </a:extLst>
          </p:cNvPr>
          <p:cNvSpPr txBox="1"/>
          <p:nvPr/>
        </p:nvSpPr>
        <p:spPr>
          <a:xfrm>
            <a:off x="3346165" y="5237879"/>
            <a:ext cx="873295" cy="369332"/>
          </a:xfrm>
          <a:prstGeom prst="rect">
            <a:avLst/>
          </a:prstGeom>
          <a:noFill/>
        </p:spPr>
        <p:txBody>
          <a:bodyPr wrap="square">
            <a:spAutoFit/>
          </a:bodyPr>
          <a:lstStyle/>
          <a:p>
            <a:r>
              <a:rPr lang="en-US" dirty="0"/>
              <a:t>Email</a:t>
            </a:r>
          </a:p>
        </p:txBody>
      </p:sp>
      <p:sp>
        <p:nvSpPr>
          <p:cNvPr id="41" name="TextBox 40">
            <a:extLst>
              <a:ext uri="{FF2B5EF4-FFF2-40B4-BE49-F238E27FC236}">
                <a16:creationId xmlns:a16="http://schemas.microsoft.com/office/drawing/2014/main" id="{966A1362-E99B-16D3-B264-4806664FBBEB}"/>
              </a:ext>
            </a:extLst>
          </p:cNvPr>
          <p:cNvSpPr txBox="1"/>
          <p:nvPr/>
        </p:nvSpPr>
        <p:spPr>
          <a:xfrm>
            <a:off x="4629328" y="5500451"/>
            <a:ext cx="614701" cy="369332"/>
          </a:xfrm>
          <a:prstGeom prst="rect">
            <a:avLst/>
          </a:prstGeom>
          <a:noFill/>
        </p:spPr>
        <p:txBody>
          <a:bodyPr wrap="square">
            <a:spAutoFit/>
          </a:bodyPr>
          <a:lstStyle/>
          <a:p>
            <a:r>
              <a:rPr lang="en-US" dirty="0"/>
              <a:t>SMS</a:t>
            </a:r>
          </a:p>
        </p:txBody>
      </p:sp>
      <p:sp>
        <p:nvSpPr>
          <p:cNvPr id="42" name="Rectangle 41">
            <a:extLst>
              <a:ext uri="{FF2B5EF4-FFF2-40B4-BE49-F238E27FC236}">
                <a16:creationId xmlns:a16="http://schemas.microsoft.com/office/drawing/2014/main" id="{8796F187-7C39-9126-33AA-9757DB400709}"/>
              </a:ext>
            </a:extLst>
          </p:cNvPr>
          <p:cNvSpPr/>
          <p:nvPr/>
        </p:nvSpPr>
        <p:spPr>
          <a:xfrm>
            <a:off x="6096000" y="561860"/>
            <a:ext cx="5462458" cy="5866484"/>
          </a:xfrm>
          <a:prstGeom prst="rect">
            <a:avLst/>
          </a:prstGeom>
          <a:gradFill>
            <a:gsLst>
              <a:gs pos="0">
                <a:schemeClr val="accent3">
                  <a:tint val="68000"/>
                  <a:lumMod val="100000"/>
                  <a:alpha val="35000"/>
                </a:schemeClr>
              </a:gs>
              <a:gs pos="100000">
                <a:schemeClr val="accent3">
                  <a:tint val="90000"/>
                  <a:lumMod val="95000"/>
                </a:schemeClr>
              </a:gs>
            </a:gsLst>
          </a:gra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4" name="TextBox 43">
            <a:extLst>
              <a:ext uri="{FF2B5EF4-FFF2-40B4-BE49-F238E27FC236}">
                <a16:creationId xmlns:a16="http://schemas.microsoft.com/office/drawing/2014/main" id="{F0590216-8B48-CE37-E553-B52EA611026E}"/>
              </a:ext>
            </a:extLst>
          </p:cNvPr>
          <p:cNvSpPr txBox="1"/>
          <p:nvPr/>
        </p:nvSpPr>
        <p:spPr>
          <a:xfrm>
            <a:off x="6622425" y="4104348"/>
            <a:ext cx="4194995" cy="369332"/>
          </a:xfrm>
          <a:prstGeom prst="rect">
            <a:avLst/>
          </a:prstGeom>
          <a:noFill/>
        </p:spPr>
        <p:txBody>
          <a:bodyPr wrap="square">
            <a:spAutoFit/>
          </a:bodyPr>
          <a:lstStyle/>
          <a:p>
            <a:pPr algn="ctr"/>
            <a:r>
              <a:rPr lang="en-US" dirty="0"/>
              <a:t>IoT Hardware Unit</a:t>
            </a:r>
          </a:p>
        </p:txBody>
      </p:sp>
      <p:sp>
        <p:nvSpPr>
          <p:cNvPr id="3" name="Cloud 2">
            <a:extLst>
              <a:ext uri="{FF2B5EF4-FFF2-40B4-BE49-F238E27FC236}">
                <a16:creationId xmlns:a16="http://schemas.microsoft.com/office/drawing/2014/main" id="{7CD86746-E07A-B79B-7F39-767017B9BCA2}"/>
              </a:ext>
            </a:extLst>
          </p:cNvPr>
          <p:cNvSpPr/>
          <p:nvPr/>
        </p:nvSpPr>
        <p:spPr>
          <a:xfrm>
            <a:off x="4107349" y="3513953"/>
            <a:ext cx="1766167" cy="108934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Heroku</a:t>
            </a:r>
          </a:p>
        </p:txBody>
      </p:sp>
      <p:cxnSp>
        <p:nvCxnSpPr>
          <p:cNvPr id="6" name="Straight Arrow Connector 5">
            <a:extLst>
              <a:ext uri="{FF2B5EF4-FFF2-40B4-BE49-F238E27FC236}">
                <a16:creationId xmlns:a16="http://schemas.microsoft.com/office/drawing/2014/main" id="{B0B5B98F-B0CB-7FD2-1C53-9FE8A5DB256C}"/>
              </a:ext>
            </a:extLst>
          </p:cNvPr>
          <p:cNvCxnSpPr>
            <a:cxnSpLocks/>
          </p:cNvCxnSpPr>
          <p:nvPr/>
        </p:nvCxnSpPr>
        <p:spPr>
          <a:xfrm flipH="1">
            <a:off x="5436824" y="3016786"/>
            <a:ext cx="1689253" cy="43460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0CB44E0-DC23-FAFC-FA7A-BE11201695D8}"/>
              </a:ext>
            </a:extLst>
          </p:cNvPr>
          <p:cNvCxnSpPr>
            <a:cxnSpLocks/>
          </p:cNvCxnSpPr>
          <p:nvPr/>
        </p:nvCxnSpPr>
        <p:spPr>
          <a:xfrm flipH="1">
            <a:off x="4873273" y="4456697"/>
            <a:ext cx="48319" cy="965848"/>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69030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1F2A83-2E66-C660-A068-9050FE41A742}"/>
              </a:ext>
            </a:extLst>
          </p:cNvPr>
          <p:cNvPicPr>
            <a:picLocks noChangeAspect="1"/>
          </p:cNvPicPr>
          <p:nvPr/>
        </p:nvPicPr>
        <p:blipFill rotWithShape="1">
          <a:blip r:embed="rId2"/>
          <a:srcRect t="34242" b="1"/>
          <a:stretch/>
        </p:blipFill>
        <p:spPr>
          <a:xfrm>
            <a:off x="0" y="13252"/>
            <a:ext cx="12192000" cy="6858000"/>
          </a:xfrm>
          <a:prstGeom prst="rect">
            <a:avLst/>
          </a:prstGeom>
        </p:spPr>
      </p:pic>
      <p:sp>
        <p:nvSpPr>
          <p:cNvPr id="2" name="Title 1">
            <a:extLst>
              <a:ext uri="{FF2B5EF4-FFF2-40B4-BE49-F238E27FC236}">
                <a16:creationId xmlns:a16="http://schemas.microsoft.com/office/drawing/2014/main" id="{D8D949F2-52DF-401C-6164-C1293DF373E6}"/>
              </a:ext>
            </a:extLst>
          </p:cNvPr>
          <p:cNvSpPr>
            <a:spLocks noGrp="1"/>
          </p:cNvSpPr>
          <p:nvPr>
            <p:ph type="title"/>
          </p:nvPr>
        </p:nvSpPr>
        <p:spPr/>
        <p:txBody>
          <a:bodyPr/>
          <a:lstStyle/>
          <a:p>
            <a:r>
              <a:rPr lang="en-US" dirty="0">
                <a:highlight>
                  <a:srgbClr val="C0C0C0"/>
                </a:highlight>
              </a:rPr>
              <a:t>Project Implementation</a:t>
            </a:r>
          </a:p>
        </p:txBody>
      </p:sp>
      <p:sp>
        <p:nvSpPr>
          <p:cNvPr id="3" name="Text Placeholder 2">
            <a:extLst>
              <a:ext uri="{FF2B5EF4-FFF2-40B4-BE49-F238E27FC236}">
                <a16:creationId xmlns:a16="http://schemas.microsoft.com/office/drawing/2014/main" id="{823ED552-3F32-F2EB-445C-1D2B96A48D1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831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D11DFE-6FDD-C4FC-23DA-0B8DD8883918}"/>
              </a:ext>
            </a:extLst>
          </p:cNvPr>
          <p:cNvPicPr>
            <a:picLocks noChangeAspect="1"/>
          </p:cNvPicPr>
          <p:nvPr/>
        </p:nvPicPr>
        <p:blipFill rotWithShape="1">
          <a:blip r:embed="rId2"/>
          <a:srcRect t="43750"/>
          <a:stretch/>
        </p:blipFill>
        <p:spPr>
          <a:xfrm>
            <a:off x="0" y="0"/>
            <a:ext cx="12192000" cy="6858000"/>
          </a:xfrm>
          <a:prstGeom prst="rect">
            <a:avLst/>
          </a:prstGeom>
        </p:spPr>
      </p:pic>
      <p:sp>
        <p:nvSpPr>
          <p:cNvPr id="2" name="Title 1">
            <a:extLst>
              <a:ext uri="{FF2B5EF4-FFF2-40B4-BE49-F238E27FC236}">
                <a16:creationId xmlns:a16="http://schemas.microsoft.com/office/drawing/2014/main" id="{87867711-CCEF-CEFF-79AB-381C82E4FF70}"/>
              </a:ext>
            </a:extLst>
          </p:cNvPr>
          <p:cNvSpPr>
            <a:spLocks noGrp="1"/>
          </p:cNvSpPr>
          <p:nvPr>
            <p:ph type="title"/>
          </p:nvPr>
        </p:nvSpPr>
        <p:spPr/>
        <p:txBody>
          <a:bodyPr/>
          <a:lstStyle/>
          <a:p>
            <a:r>
              <a:rPr lang="en-US" dirty="0" err="1">
                <a:highlight>
                  <a:srgbClr val="000000"/>
                </a:highlight>
              </a:rPr>
              <a:t>Iot</a:t>
            </a:r>
            <a:r>
              <a:rPr lang="en-US" dirty="0">
                <a:highlight>
                  <a:srgbClr val="000000"/>
                </a:highlight>
              </a:rPr>
              <a:t> implementation with MCU</a:t>
            </a:r>
          </a:p>
        </p:txBody>
      </p:sp>
      <p:sp>
        <p:nvSpPr>
          <p:cNvPr id="4" name="Content Placeholder 3">
            <a:extLst>
              <a:ext uri="{FF2B5EF4-FFF2-40B4-BE49-F238E27FC236}">
                <a16:creationId xmlns:a16="http://schemas.microsoft.com/office/drawing/2014/main" id="{4BAF5D0B-7B9C-7FA7-E6BE-6D6F13CF513D}"/>
              </a:ext>
            </a:extLst>
          </p:cNvPr>
          <p:cNvSpPr>
            <a:spLocks noGrp="1"/>
          </p:cNvSpPr>
          <p:nvPr>
            <p:ph sz="half" idx="2"/>
          </p:nvPr>
        </p:nvSpPr>
        <p:spPr>
          <a:xfrm>
            <a:off x="733594" y="2273008"/>
            <a:ext cx="4730772" cy="3855334"/>
          </a:xfrm>
          <a:solidFill>
            <a:schemeClr val="bg1"/>
          </a:solidFill>
        </p:spPr>
        <p:txBody>
          <a:bodyPr/>
          <a:lstStyle/>
          <a:p>
            <a:pPr marL="0" indent="0">
              <a:buNone/>
            </a:pPr>
            <a:r>
              <a:rPr lang="en-US" dirty="0"/>
              <a:t>Appropriate connections have been made to implement the following sensors as per the specifications of our project:</a:t>
            </a:r>
          </a:p>
          <a:p>
            <a:pPr marL="0" indent="0">
              <a:buNone/>
            </a:pPr>
            <a:endParaRPr lang="en-US" dirty="0"/>
          </a:p>
          <a:p>
            <a:r>
              <a:rPr lang="en-US" dirty="0"/>
              <a:t>Light Intensity sensor</a:t>
            </a:r>
          </a:p>
          <a:p>
            <a:r>
              <a:rPr lang="en-US" dirty="0"/>
              <a:t>Sound sensor</a:t>
            </a:r>
          </a:p>
        </p:txBody>
      </p:sp>
      <p:pic>
        <p:nvPicPr>
          <p:cNvPr id="6" name="Picture 5" descr="A diagram of a circuit board&#10;&#10;Description automatically generated">
            <a:extLst>
              <a:ext uri="{FF2B5EF4-FFF2-40B4-BE49-F238E27FC236}">
                <a16:creationId xmlns:a16="http://schemas.microsoft.com/office/drawing/2014/main" id="{D5DB400C-D17A-29D7-2107-0F42FE4B507C}"/>
              </a:ext>
            </a:extLst>
          </p:cNvPr>
          <p:cNvPicPr>
            <a:picLocks noChangeAspect="1"/>
          </p:cNvPicPr>
          <p:nvPr/>
        </p:nvPicPr>
        <p:blipFill rotWithShape="1">
          <a:blip r:embed="rId3"/>
          <a:srcRect l="11009" t="7068" b="16305"/>
          <a:stretch/>
        </p:blipFill>
        <p:spPr>
          <a:xfrm>
            <a:off x="6204593" y="349971"/>
            <a:ext cx="5784948" cy="6158057"/>
          </a:xfrm>
          <a:prstGeom prst="rect">
            <a:avLst/>
          </a:prstGeom>
        </p:spPr>
      </p:pic>
    </p:spTree>
    <p:extLst>
      <p:ext uri="{BB962C8B-B14F-4D97-AF65-F5344CB8AC3E}">
        <p14:creationId xmlns:p14="http://schemas.microsoft.com/office/powerpoint/2010/main" val="232241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BD2C4B-4B15-4BB5-8470-AE5634D926AD}"/>
              </a:ext>
            </a:extLst>
          </p:cNvPr>
          <p:cNvPicPr>
            <a:picLocks noChangeAspect="1"/>
          </p:cNvPicPr>
          <p:nvPr/>
        </p:nvPicPr>
        <p:blipFill rotWithShape="1">
          <a:blip r:embed="rId2"/>
          <a:srcRect t="39282" b="3430"/>
          <a:stretch/>
        </p:blipFill>
        <p:spPr>
          <a:xfrm>
            <a:off x="-21482" y="0"/>
            <a:ext cx="12213482" cy="6858000"/>
          </a:xfrm>
          <a:prstGeom prst="rect">
            <a:avLst/>
          </a:prstGeom>
        </p:spPr>
      </p:pic>
      <p:sp>
        <p:nvSpPr>
          <p:cNvPr id="2" name="Title 1">
            <a:extLst>
              <a:ext uri="{FF2B5EF4-FFF2-40B4-BE49-F238E27FC236}">
                <a16:creationId xmlns:a16="http://schemas.microsoft.com/office/drawing/2014/main" id="{87867711-CCEF-CEFF-79AB-381C82E4FF70}"/>
              </a:ext>
            </a:extLst>
          </p:cNvPr>
          <p:cNvSpPr>
            <a:spLocks noGrp="1"/>
          </p:cNvSpPr>
          <p:nvPr>
            <p:ph type="title"/>
          </p:nvPr>
        </p:nvSpPr>
        <p:spPr/>
        <p:txBody>
          <a:bodyPr/>
          <a:lstStyle/>
          <a:p>
            <a:r>
              <a:rPr lang="en-US" dirty="0" err="1">
                <a:highlight>
                  <a:srgbClr val="000000"/>
                </a:highlight>
              </a:rPr>
              <a:t>Iot</a:t>
            </a:r>
            <a:r>
              <a:rPr lang="en-US" dirty="0">
                <a:highlight>
                  <a:srgbClr val="000000"/>
                </a:highlight>
              </a:rPr>
              <a:t> implementation with MCU</a:t>
            </a:r>
          </a:p>
        </p:txBody>
      </p:sp>
      <p:sp>
        <p:nvSpPr>
          <p:cNvPr id="3" name="Text Placeholder 2">
            <a:extLst>
              <a:ext uri="{FF2B5EF4-FFF2-40B4-BE49-F238E27FC236}">
                <a16:creationId xmlns:a16="http://schemas.microsoft.com/office/drawing/2014/main" id="{43F6EF2E-C945-3652-BFAA-5A5F3252E1CD}"/>
              </a:ext>
            </a:extLst>
          </p:cNvPr>
          <p:cNvSpPr>
            <a:spLocks noGrp="1"/>
          </p:cNvSpPr>
          <p:nvPr>
            <p:ph type="body" idx="1"/>
          </p:nvPr>
        </p:nvSpPr>
        <p:spPr>
          <a:xfrm>
            <a:off x="721964" y="2904034"/>
            <a:ext cx="5087075" cy="536005"/>
          </a:xfrm>
          <a:solidFill>
            <a:schemeClr val="bg1"/>
          </a:solidFill>
        </p:spPr>
        <p:txBody>
          <a:bodyPr/>
          <a:lstStyle/>
          <a:p>
            <a:r>
              <a:rPr lang="en-US" dirty="0"/>
              <a:t>Arduino Uno R4 Wi-Fi Board</a:t>
            </a:r>
          </a:p>
        </p:txBody>
      </p:sp>
      <p:sp>
        <p:nvSpPr>
          <p:cNvPr id="4" name="Content Placeholder 3">
            <a:extLst>
              <a:ext uri="{FF2B5EF4-FFF2-40B4-BE49-F238E27FC236}">
                <a16:creationId xmlns:a16="http://schemas.microsoft.com/office/drawing/2014/main" id="{4BAF5D0B-7B9C-7FA7-E6BE-6D6F13CF513D}"/>
              </a:ext>
            </a:extLst>
          </p:cNvPr>
          <p:cNvSpPr>
            <a:spLocks noGrp="1"/>
          </p:cNvSpPr>
          <p:nvPr>
            <p:ph sz="half" idx="2"/>
          </p:nvPr>
        </p:nvSpPr>
        <p:spPr>
          <a:xfrm>
            <a:off x="733594" y="1979094"/>
            <a:ext cx="10877214" cy="663836"/>
          </a:xfrm>
          <a:solidFill>
            <a:schemeClr val="bg1"/>
          </a:solidFill>
        </p:spPr>
        <p:txBody>
          <a:bodyPr/>
          <a:lstStyle/>
          <a:p>
            <a:pPr marL="0" indent="0">
              <a:buNone/>
            </a:pPr>
            <a:r>
              <a:rPr lang="en-US" dirty="0"/>
              <a:t>Let’s take a look at why we chose ESP32 Wi-Fi board for implementing our project in contrast to other boards</a:t>
            </a:r>
          </a:p>
        </p:txBody>
      </p:sp>
      <p:sp>
        <p:nvSpPr>
          <p:cNvPr id="5" name="Text Placeholder 4">
            <a:extLst>
              <a:ext uri="{FF2B5EF4-FFF2-40B4-BE49-F238E27FC236}">
                <a16:creationId xmlns:a16="http://schemas.microsoft.com/office/drawing/2014/main" id="{EB86D6CA-9B2C-5C49-F101-BE8727CF4212}"/>
              </a:ext>
            </a:extLst>
          </p:cNvPr>
          <p:cNvSpPr>
            <a:spLocks noGrp="1"/>
          </p:cNvSpPr>
          <p:nvPr>
            <p:ph type="body" sz="quarter" idx="3"/>
          </p:nvPr>
        </p:nvSpPr>
        <p:spPr>
          <a:xfrm>
            <a:off x="6226278" y="2914923"/>
            <a:ext cx="5087073" cy="514077"/>
          </a:xfrm>
          <a:solidFill>
            <a:schemeClr val="bg1"/>
          </a:solidFill>
        </p:spPr>
        <p:txBody>
          <a:bodyPr/>
          <a:lstStyle/>
          <a:p>
            <a:r>
              <a:rPr lang="en-US" dirty="0" err="1"/>
              <a:t>NodeMCU</a:t>
            </a:r>
            <a:r>
              <a:rPr lang="en-US" dirty="0"/>
              <a:t> ESP32 Wi-Fi Board</a:t>
            </a:r>
          </a:p>
        </p:txBody>
      </p:sp>
      <p:sp>
        <p:nvSpPr>
          <p:cNvPr id="6" name="Content Placeholder 5">
            <a:extLst>
              <a:ext uri="{FF2B5EF4-FFF2-40B4-BE49-F238E27FC236}">
                <a16:creationId xmlns:a16="http://schemas.microsoft.com/office/drawing/2014/main" id="{2684361B-DC1B-63A2-B385-EA965B5C9AFC}"/>
              </a:ext>
            </a:extLst>
          </p:cNvPr>
          <p:cNvSpPr>
            <a:spLocks noGrp="1"/>
          </p:cNvSpPr>
          <p:nvPr>
            <p:ph sz="quarter" idx="4"/>
          </p:nvPr>
        </p:nvSpPr>
        <p:spPr>
          <a:xfrm>
            <a:off x="6217709" y="3713997"/>
            <a:ext cx="5393100" cy="2984258"/>
          </a:xfrm>
          <a:solidFill>
            <a:schemeClr val="bg1"/>
          </a:solidFill>
        </p:spPr>
        <p:txBody>
          <a:bodyPr/>
          <a:lstStyle/>
          <a:p>
            <a:r>
              <a:rPr lang="en-US" dirty="0"/>
              <a:t>Standard MCU with built-in Wi-Fi capabilities</a:t>
            </a:r>
          </a:p>
          <a:p>
            <a:r>
              <a:rPr lang="en-US" dirty="0"/>
              <a:t>Has built-in libraries to connect to the cloud using MQTT protocol</a:t>
            </a:r>
          </a:p>
          <a:p>
            <a:r>
              <a:rPr lang="en-US" dirty="0"/>
              <a:t>Cheaper</a:t>
            </a:r>
          </a:p>
          <a:p>
            <a:r>
              <a:rPr lang="en-US" dirty="0"/>
              <a:t>Compact &amp; less power consumption</a:t>
            </a:r>
          </a:p>
          <a:p>
            <a:endParaRPr lang="en-US" dirty="0"/>
          </a:p>
        </p:txBody>
      </p:sp>
      <p:sp>
        <p:nvSpPr>
          <p:cNvPr id="7" name="Content Placeholder 3">
            <a:extLst>
              <a:ext uri="{FF2B5EF4-FFF2-40B4-BE49-F238E27FC236}">
                <a16:creationId xmlns:a16="http://schemas.microsoft.com/office/drawing/2014/main" id="{2CEFCDE6-E9D1-0166-3E7B-BD026BAE3A64}"/>
              </a:ext>
            </a:extLst>
          </p:cNvPr>
          <p:cNvSpPr txBox="1">
            <a:spLocks/>
          </p:cNvSpPr>
          <p:nvPr/>
        </p:nvSpPr>
        <p:spPr>
          <a:xfrm>
            <a:off x="733594" y="3701143"/>
            <a:ext cx="5393100" cy="2997112"/>
          </a:xfrm>
          <a:prstGeom prst="rect">
            <a:avLst/>
          </a:prstGeom>
          <a:solidFill>
            <a:schemeClr val="bg1"/>
          </a:solidFill>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Standard MCU with built-in Wi-Fi capabilities</a:t>
            </a:r>
          </a:p>
          <a:p>
            <a:pPr marL="0" indent="0">
              <a:buNone/>
            </a:pPr>
            <a:r>
              <a:rPr lang="en-US" dirty="0"/>
              <a:t>Issue faced:</a:t>
            </a:r>
          </a:p>
          <a:p>
            <a:r>
              <a:rPr lang="en-US" dirty="0"/>
              <a:t>Absence of relevant libraries to connect to the cloud over Wi-Fi</a:t>
            </a:r>
          </a:p>
          <a:p>
            <a:r>
              <a:rPr lang="en-US" dirty="0"/>
              <a:t>Released in June 2023</a:t>
            </a:r>
          </a:p>
          <a:p>
            <a:r>
              <a:rPr lang="en-US" dirty="0"/>
              <a:t>No SDK available</a:t>
            </a:r>
          </a:p>
          <a:p>
            <a:pPr>
              <a:buFont typeface="Wingdings" panose="05000000000000000000" pitchFamily="2" charset="2"/>
              <a:buChar char="Ø"/>
            </a:pPr>
            <a:r>
              <a:rPr lang="en-US" dirty="0"/>
              <a:t>Attempted to use Arduino UNO with ESP8266        Wi-Fi module but we faced the same connectivity issues</a:t>
            </a:r>
          </a:p>
          <a:p>
            <a:endParaRPr lang="en-US" dirty="0"/>
          </a:p>
          <a:p>
            <a:endParaRPr lang="en-US" dirty="0"/>
          </a:p>
          <a:p>
            <a:endParaRPr lang="en-US" dirty="0"/>
          </a:p>
        </p:txBody>
      </p:sp>
      <p:cxnSp>
        <p:nvCxnSpPr>
          <p:cNvPr id="11" name="Straight Connector 10">
            <a:extLst>
              <a:ext uri="{FF2B5EF4-FFF2-40B4-BE49-F238E27FC236}">
                <a16:creationId xmlns:a16="http://schemas.microsoft.com/office/drawing/2014/main" id="{10F9B365-7A17-3D6D-7FF5-F1291C1CF4D3}"/>
              </a:ext>
            </a:extLst>
          </p:cNvPr>
          <p:cNvCxnSpPr/>
          <p:nvPr/>
        </p:nvCxnSpPr>
        <p:spPr>
          <a:xfrm>
            <a:off x="848299" y="5728767"/>
            <a:ext cx="506775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618805"/>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2.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Tech design</Template>
  <TotalTime>619</TotalTime>
  <Words>1020</Words>
  <Application>Microsoft Office PowerPoint</Application>
  <PresentationFormat>Widescreen</PresentationFormat>
  <Paragraphs>170</Paragraphs>
  <Slides>21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Amasis MT Pro Medium</vt:lpstr>
      <vt:lpstr>Calibri</vt:lpstr>
      <vt:lpstr>Gill Sans MT</vt:lpstr>
      <vt:lpstr>Wingdings</vt:lpstr>
      <vt:lpstr>Wingdings 2</vt:lpstr>
      <vt:lpstr>Custom</vt:lpstr>
      <vt:lpstr>Health Monitoring System for Patients with Autism: with a Focus on Network Protocols</vt:lpstr>
      <vt:lpstr>Table of contents</vt:lpstr>
      <vt:lpstr>Introduction</vt:lpstr>
      <vt:lpstr>Literature Review &amp; Past works</vt:lpstr>
      <vt:lpstr>specifications</vt:lpstr>
      <vt:lpstr>Brief system overview</vt:lpstr>
      <vt:lpstr>Project Implementation</vt:lpstr>
      <vt:lpstr>Iot implementation with MCU</vt:lpstr>
      <vt:lpstr>Iot implementation with MCU</vt:lpstr>
      <vt:lpstr>Brief system overview</vt:lpstr>
      <vt:lpstr>Cloud implementation - Azure</vt:lpstr>
      <vt:lpstr>Brief system overview</vt:lpstr>
      <vt:lpstr>PaaS implementation - HEROKU</vt:lpstr>
      <vt:lpstr>Results &amp; Contribution</vt:lpstr>
      <vt:lpstr>Results &amp; Contribution</vt:lpstr>
      <vt:lpstr>Comparison &amp; testing</vt:lpstr>
      <vt:lpstr>Comparison &amp; Testing</vt:lpstr>
      <vt:lpstr>Comparison &amp; Testing</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Monitoring System for Patients with Autism: with a Focus on Network Protocols</dc:title>
  <dc:creator>Aiman Saad Baig</dc:creator>
  <cp:lastModifiedBy>Aiman Saad Baig</cp:lastModifiedBy>
  <cp:revision>2</cp:revision>
  <dcterms:created xsi:type="dcterms:W3CDTF">2024-04-28T04:04:37Z</dcterms:created>
  <dcterms:modified xsi:type="dcterms:W3CDTF">2024-05-07T07:00:15Z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